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5"/>
  </p:sldMasterIdLst>
  <p:notesMasterIdLst>
    <p:notesMasterId r:id="rId27"/>
  </p:notesMasterIdLst>
  <p:sldIdLst>
    <p:sldId id="442" r:id="rId6"/>
    <p:sldId id="435" r:id="rId7"/>
    <p:sldId id="434" r:id="rId8"/>
    <p:sldId id="433" r:id="rId9"/>
    <p:sldId id="282" r:id="rId10"/>
    <p:sldId id="328" r:id="rId11"/>
    <p:sldId id="436" r:id="rId12"/>
    <p:sldId id="423" r:id="rId13"/>
    <p:sldId id="426" r:id="rId14"/>
    <p:sldId id="431" r:id="rId15"/>
    <p:sldId id="443" r:id="rId16"/>
    <p:sldId id="432" r:id="rId17"/>
    <p:sldId id="441" r:id="rId18"/>
    <p:sldId id="305" r:id="rId19"/>
    <p:sldId id="437" r:id="rId20"/>
    <p:sldId id="444" r:id="rId21"/>
    <p:sldId id="440" r:id="rId22"/>
    <p:sldId id="299" r:id="rId23"/>
    <p:sldId id="308" r:id="rId24"/>
    <p:sldId id="439" r:id="rId25"/>
    <p:sldId id="438" r:id="rId26"/>
  </p:sldIdLst>
  <p:sldSz cx="9144000" cy="5143500" type="screen16x9"/>
  <p:notesSz cx="7315200" cy="9601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5940"/>
    <a:srgbClr val="C6D8D4"/>
    <a:srgbClr val="E2EDEE"/>
    <a:srgbClr val="086AB6"/>
    <a:srgbClr val="0A8EF3"/>
    <a:srgbClr val="4A206A"/>
    <a:srgbClr val="421C5E"/>
    <a:srgbClr val="D0D5CB"/>
    <a:srgbClr val="FFFFFF"/>
    <a:srgbClr val="E1EB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F092416-82D2-EC96-4125-8309EBD2E01E}" v="65" dt="2023-04-27T16:34:12.305"/>
    <p1510:client id="{414255E9-7B12-61C4-9AB8-57399233C591}" v="513" vWet="514" dt="2023-04-27T20:42:11.650"/>
    <p1510:client id="{5A2BCAA9-71A6-C252-BECA-D5C6ABF2B35D}" v="569" dt="2023-04-26T23:01:09.258"/>
    <p1510:client id="{7A3BFC94-8910-1A8C-C8ED-06D805A9E7E6}" v="8" dt="2023-04-27T19:07:10.666"/>
    <p1510:client id="{AF875500-342C-2AEC-CD94-04AA942B797A}" v="43" dt="2023-04-27T19:44:08.590"/>
    <p1510:client id="{D933E55D-17CC-2ACC-E930-4E7A8A97008A}" v="1" dt="2023-04-26T22:37:32.049"/>
    <p1510:client id="{E22F348E-29DB-47E8-B366-537DB8281E7A}" v="24" dt="2023-04-27T20:51:43.89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2" d="100"/>
          <a:sy n="142" d="100"/>
        </p:scale>
        <p:origin x="714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microsoft.com/office/2015/10/relationships/revisionInfo" Target="revisionInfo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53" tIns="48327" rIns="96653" bIns="4832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53" tIns="48327" rIns="96653" bIns="48327" rtlCol="0"/>
          <a:lstStyle>
            <a:lvl1pPr algn="r">
              <a:defRPr sz="1200"/>
            </a:lvl1pPr>
          </a:lstStyle>
          <a:p>
            <a:fld id="{1E417B7A-1F1E-D44E-B7C0-AC6460414C31}" type="datetimeFigureOut">
              <a:rPr lang="en-US" smtClean="0"/>
              <a:t>5/4/2023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53" tIns="48327" rIns="96653" bIns="48327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53" tIns="48327" rIns="96653" bIns="48327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5"/>
            <a:ext cx="3169920" cy="481726"/>
          </a:xfrm>
          <a:prstGeom prst="rect">
            <a:avLst/>
          </a:prstGeom>
        </p:spPr>
        <p:txBody>
          <a:bodyPr vert="horz" lIns="96653" tIns="48327" rIns="96653" bIns="4832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5"/>
            <a:ext cx="3169920" cy="481726"/>
          </a:xfrm>
          <a:prstGeom prst="rect">
            <a:avLst/>
          </a:prstGeom>
        </p:spPr>
        <p:txBody>
          <a:bodyPr vert="horz" lIns="96653" tIns="48327" rIns="96653" bIns="48327" rtlCol="0" anchor="b"/>
          <a:lstStyle>
            <a:lvl1pPr algn="r">
              <a:defRPr sz="1200"/>
            </a:lvl1pPr>
          </a:lstStyle>
          <a:p>
            <a:fld id="{5A2A750F-F142-2D41-9176-ECE8562AEB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0809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Quick note that it is important for people to get involved.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2A750F-F142-2D41-9176-ECE8562AEB5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407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Karl would like to run this video at the start of the standards session.  Will be a good change to the engagement and support the transition point.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2A750F-F142-2D41-9176-ECE8562AEB5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6406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As we move to the final QA session we want to put this on the screen for folks one last time.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2A750F-F142-2D41-9176-ECE8562AEB5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0977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Russ will ask the panel questions using this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2A750F-F142-2D41-9176-ECE8562AEB58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8112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As we move to the final QA session we want to put this on the screen for folks one last time.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2A750F-F142-2D41-9176-ECE8562AEB58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885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As we move to our closing comments we want to put this back up on the screen to encourage folks to apply.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2A750F-F142-2D41-9176-ECE8562AEB58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7701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Quick introduction of the flow for the session so everyone understands what we will be doing.</a:t>
            </a:r>
          </a:p>
          <a:p>
            <a:r>
              <a:rPr lang="en-US">
                <a:cs typeface="Calibri"/>
              </a:rPr>
              <a:t>Introduction of the panel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2A750F-F142-2D41-9176-ECE8562AEB5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3449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We will introduce the team and note that if people would like to enter ask questions they can either do that using the available form or verbally during the QA breaks.</a:t>
            </a:r>
          </a:p>
          <a:p>
            <a:endParaRPr lang="en-US">
              <a:cs typeface="Calibri"/>
            </a:endParaRPr>
          </a:p>
          <a:p>
            <a:r>
              <a:rPr lang="en-US">
                <a:cs typeface="Calibri"/>
              </a:rPr>
              <a:t>Russ will monitor this for use during the panel Q&amp;A session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2A750F-F142-2D41-9176-ECE8562AEB5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5470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Russ will discuss and use with discussion with 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2A750F-F142-2D41-9176-ECE8562AEB5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0943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Russ will ask the panel questions using this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2A750F-F142-2D41-9176-ECE8562AEB5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82745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Russ will ask the panel questions using this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2A750F-F142-2D41-9176-ECE8562AEB5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8949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Russ will ask the panel questions using this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2A750F-F142-2D41-9176-ECE8562AEB5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5731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Russ will ask the panel questions using this slide</a:t>
            </a:r>
          </a:p>
          <a:p>
            <a:endParaRPr lang="en-US" b="1"/>
          </a:p>
          <a:p>
            <a:r>
              <a:rPr lang="en-US" b="1"/>
              <a:t>Talking Points:</a:t>
            </a:r>
            <a:endParaRPr lang="en-US">
              <a:cs typeface="Calibri"/>
            </a:endParaRPr>
          </a:p>
          <a:p>
            <a:pPr marL="168275" indent="-168275">
              <a:buFont typeface="Arial,Sans-Serif"/>
              <a:buChar char="•"/>
            </a:pPr>
            <a:r>
              <a:rPr lang="en-US"/>
              <a:t>Balance committees without singular “dominance”</a:t>
            </a:r>
            <a:endParaRPr lang="en-US">
              <a:cs typeface="Calibri"/>
            </a:endParaRPr>
          </a:p>
          <a:p>
            <a:pPr marL="168275" indent="-168275">
              <a:buFont typeface="Arial,Sans-Serif"/>
              <a:buChar char="•"/>
            </a:pPr>
            <a:r>
              <a:rPr lang="en-US" u="sng"/>
              <a:t>Encourages consensus building</a:t>
            </a:r>
            <a:r>
              <a:rPr lang="en-US"/>
              <a:t> by proponent's vs delaying for interested party overrides at end of process</a:t>
            </a:r>
            <a:endParaRPr lang="en-US">
              <a:cs typeface="Calibri"/>
            </a:endParaRPr>
          </a:p>
          <a:p>
            <a:pPr marL="168275" indent="-168275">
              <a:buFont typeface="Arial,Sans-Serif"/>
              <a:buChar char="•"/>
            </a:pPr>
            <a:r>
              <a:rPr lang="en-US"/>
              <a:t>Prevents bad code from being implemented into codes</a:t>
            </a:r>
            <a:endParaRPr lang="en-US">
              <a:cs typeface="Calibri"/>
            </a:endParaRPr>
          </a:p>
          <a:p>
            <a:pPr marL="168275" indent="-168275">
              <a:buFont typeface="Arial,Sans-Serif"/>
              <a:buChar char="•"/>
            </a:pPr>
            <a:r>
              <a:rPr lang="en-US"/>
              <a:t>Only code changes discussed at CAH#1 &amp; CAH#2 are eligible for public comment at the PCH (code changes with no comments after CAH#1 go straight to PCH Consensus Agenda)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2A750F-F142-2D41-9176-ECE8562AEB5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8454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As we move to the final QA session we want to put this on the screen for folks one last time.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2A750F-F142-2D41-9176-ECE8562AEB5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9670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C 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9009;p30">
            <a:extLst>
              <a:ext uri="{FF2B5EF4-FFF2-40B4-BE49-F238E27FC236}">
                <a16:creationId xmlns:a16="http://schemas.microsoft.com/office/drawing/2014/main" id="{4417EAB3-774E-3C4B-8381-104500A047A2}"/>
              </a:ext>
            </a:extLst>
          </p:cNvPr>
          <p:cNvSpPr/>
          <p:nvPr userDrawn="1"/>
        </p:nvSpPr>
        <p:spPr>
          <a:xfrm>
            <a:off x="7433100" y="224"/>
            <a:ext cx="1710900" cy="514327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Google Shape;9010;p30">
            <a:extLst>
              <a:ext uri="{FF2B5EF4-FFF2-40B4-BE49-F238E27FC236}">
                <a16:creationId xmlns:a16="http://schemas.microsoft.com/office/drawing/2014/main" id="{74C5722E-B61D-AD45-8FD2-9097BF34D761}"/>
              </a:ext>
            </a:extLst>
          </p:cNvPr>
          <p:cNvSpPr/>
          <p:nvPr userDrawn="1"/>
        </p:nvSpPr>
        <p:spPr>
          <a:xfrm>
            <a:off x="7265550" y="2878500"/>
            <a:ext cx="335100" cy="2265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16CC568-6D05-E743-8F96-57D58A7EDD5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02617" y="1779169"/>
            <a:ext cx="2155179" cy="792469"/>
          </a:xfrm>
          <a:prstGeom prst="rect">
            <a:avLst/>
          </a:prstGeom>
        </p:spPr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2DF5967F-F276-D040-9B98-D9E6373AF7A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08360" y="2669485"/>
            <a:ext cx="4616450" cy="673322"/>
          </a:xfrm>
        </p:spPr>
        <p:txBody>
          <a:bodyPr/>
          <a:lstStyle>
            <a:lvl1pPr marL="0" indent="0">
              <a:buNone/>
              <a:defRPr sz="2400" b="0" i="0">
                <a:solidFill>
                  <a:schemeClr val="tx2"/>
                </a:solidFill>
                <a:latin typeface="+mj-lt"/>
                <a:cs typeface="Calibri Light" panose="020F030202020403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Sample Title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278C26FC-C8A2-7941-8669-5AB65ECEC7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08360" y="3043621"/>
            <a:ext cx="4616450" cy="1289050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800" b="0" i="0">
                <a:solidFill>
                  <a:schemeClr val="tx2"/>
                </a:solidFill>
                <a:latin typeface="+mj-lt"/>
                <a:cs typeface="Calibri Light" panose="020F030202020403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Subtitle/Date</a:t>
            </a:r>
          </a:p>
        </p:txBody>
      </p:sp>
    </p:spTree>
    <p:extLst>
      <p:ext uri="{BB962C8B-B14F-4D97-AF65-F5344CB8AC3E}">
        <p14:creationId xmlns:p14="http://schemas.microsoft.com/office/powerpoint/2010/main" val="25363322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Opt 1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DFD487CA-B76C-7048-B316-2AC7CAC0E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6475" y="1079943"/>
            <a:ext cx="5819098" cy="564282"/>
          </a:xfrm>
        </p:spPr>
        <p:txBody>
          <a:bodyPr/>
          <a:lstStyle>
            <a:lvl1pPr>
              <a:defRPr sz="22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7" name="Google Shape;9018;p31">
            <a:extLst>
              <a:ext uri="{FF2B5EF4-FFF2-40B4-BE49-F238E27FC236}">
                <a16:creationId xmlns:a16="http://schemas.microsoft.com/office/drawing/2014/main" id="{C1A190D2-182B-E547-8E9A-7A3512EE337A}"/>
              </a:ext>
            </a:extLst>
          </p:cNvPr>
          <p:cNvSpPr/>
          <p:nvPr userDrawn="1"/>
        </p:nvSpPr>
        <p:spPr>
          <a:xfrm>
            <a:off x="7433100" y="0"/>
            <a:ext cx="1710900" cy="515162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Google Shape;9019;p31">
            <a:extLst>
              <a:ext uri="{FF2B5EF4-FFF2-40B4-BE49-F238E27FC236}">
                <a16:creationId xmlns:a16="http://schemas.microsoft.com/office/drawing/2014/main" id="{B983D2DE-7063-5F47-AE6D-6B5CAB21672A}"/>
              </a:ext>
            </a:extLst>
          </p:cNvPr>
          <p:cNvSpPr/>
          <p:nvPr userDrawn="1"/>
        </p:nvSpPr>
        <p:spPr>
          <a:xfrm>
            <a:off x="7265549" y="1439250"/>
            <a:ext cx="335100" cy="2265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B0E9CFB4-1EA8-C540-ABE7-0AF0F5F4A5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26475" y="1644225"/>
            <a:ext cx="5819099" cy="2265000"/>
          </a:xfrm>
        </p:spPr>
        <p:txBody>
          <a:bodyPr/>
          <a:lstStyle>
            <a:lvl1pPr>
              <a:lnSpc>
                <a:spcPct val="150000"/>
              </a:lnSpc>
              <a:spcBef>
                <a:spcPts val="0"/>
              </a:spcBef>
              <a:defRPr sz="1600" b="0" i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347472" indent="-173736">
              <a:lnSpc>
                <a:spcPct val="150000"/>
              </a:lnSpc>
              <a:spcBef>
                <a:spcPts val="0"/>
              </a:spcBef>
              <a:buFont typeface="System Font Regular"/>
              <a:buChar char="–"/>
              <a:defRPr sz="1400" b="0" i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8D07F0B-8AD4-8541-9AE6-5C08C00C307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34513" y="246888"/>
            <a:ext cx="908074" cy="332222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E574468-8C3C-1144-A6CC-E8474754E9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54330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5"/>
                </a:solidFill>
              </a:defRPr>
            </a:lvl1pPr>
          </a:lstStyle>
          <a:p>
            <a:pPr algn="ctr"/>
            <a:fld id="{0371F868-C29A-DB44-9E83-8ECE8C5D78DD}" type="slidenum">
              <a:rPr lang="en-US" smtClean="0"/>
              <a:pPr algn="ctr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5864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Opt 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9042;p33">
            <a:extLst>
              <a:ext uri="{FF2B5EF4-FFF2-40B4-BE49-F238E27FC236}">
                <a16:creationId xmlns:a16="http://schemas.microsoft.com/office/drawing/2014/main" id="{26852664-00FF-6D4F-995A-3E138C91BB9D}"/>
              </a:ext>
            </a:extLst>
          </p:cNvPr>
          <p:cNvSpPr/>
          <p:nvPr userDrawn="1"/>
        </p:nvSpPr>
        <p:spPr>
          <a:xfrm>
            <a:off x="915300" y="0"/>
            <a:ext cx="1190700" cy="5143500"/>
          </a:xfrm>
          <a:prstGeom prst="rect">
            <a:avLst/>
          </a:prstGeom>
          <a:solidFill>
            <a:srgbClr val="0B59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Google Shape;9044;p33">
            <a:extLst>
              <a:ext uri="{FF2B5EF4-FFF2-40B4-BE49-F238E27FC236}">
                <a16:creationId xmlns:a16="http://schemas.microsoft.com/office/drawing/2014/main" id="{EE456F1F-154D-6D43-AA69-8C17D18DF4B9}"/>
              </a:ext>
            </a:extLst>
          </p:cNvPr>
          <p:cNvSpPr/>
          <p:nvPr userDrawn="1"/>
        </p:nvSpPr>
        <p:spPr>
          <a:xfrm>
            <a:off x="778950" y="2878500"/>
            <a:ext cx="272700" cy="2265000"/>
          </a:xfrm>
          <a:prstGeom prst="rect">
            <a:avLst/>
          </a:prstGeom>
          <a:solidFill>
            <a:srgbClr val="D0D5C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Title 12">
            <a:extLst>
              <a:ext uri="{FF2B5EF4-FFF2-40B4-BE49-F238E27FC236}">
                <a16:creationId xmlns:a16="http://schemas.microsoft.com/office/drawing/2014/main" id="{BE7C8C97-3C83-F24D-99F7-D204446801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51760" y="1079943"/>
            <a:ext cx="5819098" cy="564282"/>
          </a:xfrm>
        </p:spPr>
        <p:txBody>
          <a:bodyPr/>
          <a:lstStyle>
            <a:lvl1pPr>
              <a:defRPr sz="22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1" name="Text Placeholder 14">
            <a:extLst>
              <a:ext uri="{FF2B5EF4-FFF2-40B4-BE49-F238E27FC236}">
                <a16:creationId xmlns:a16="http://schemas.microsoft.com/office/drawing/2014/main" id="{4F31D98B-1560-2D48-8BE0-ED79F6C035A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51760" y="1644225"/>
            <a:ext cx="5819099" cy="2265000"/>
          </a:xfrm>
        </p:spPr>
        <p:txBody>
          <a:bodyPr/>
          <a:lstStyle>
            <a:lvl1pPr>
              <a:lnSpc>
                <a:spcPct val="150000"/>
              </a:lnSpc>
              <a:spcBef>
                <a:spcPts val="0"/>
              </a:spcBef>
              <a:defRPr sz="1600" b="0" i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347472" indent="-173736">
              <a:lnSpc>
                <a:spcPct val="150000"/>
              </a:lnSpc>
              <a:spcBef>
                <a:spcPts val="0"/>
              </a:spcBef>
              <a:buFont typeface="System Font Regular"/>
              <a:buChar char="–"/>
              <a:defRPr sz="1400" b="0" i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E4B3B2FF-015E-2E45-9895-1D7DC614B3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54330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5"/>
                </a:solidFill>
              </a:defRPr>
            </a:lvl1pPr>
          </a:lstStyle>
          <a:p>
            <a:pPr algn="ctr"/>
            <a:fld id="{0371F868-C29A-DB44-9E83-8ECE8C5D78DD}" type="slidenum">
              <a:rPr lang="en-US" smtClean="0"/>
              <a:pPr algn="ctr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361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Opt 3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9405;p60">
            <a:extLst>
              <a:ext uri="{FF2B5EF4-FFF2-40B4-BE49-F238E27FC236}">
                <a16:creationId xmlns:a16="http://schemas.microsoft.com/office/drawing/2014/main" id="{1EBA1B50-3D86-8247-ABAF-4298C911CDDF}"/>
              </a:ext>
            </a:extLst>
          </p:cNvPr>
          <p:cNvSpPr/>
          <p:nvPr userDrawn="1"/>
        </p:nvSpPr>
        <p:spPr>
          <a:xfrm>
            <a:off x="0" y="0"/>
            <a:ext cx="1451100" cy="515193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9406;p60">
            <a:extLst>
              <a:ext uri="{FF2B5EF4-FFF2-40B4-BE49-F238E27FC236}">
                <a16:creationId xmlns:a16="http://schemas.microsoft.com/office/drawing/2014/main" id="{D5437F08-F4CE-4D47-B9AC-159B73258FCE}"/>
              </a:ext>
            </a:extLst>
          </p:cNvPr>
          <p:cNvSpPr/>
          <p:nvPr userDrawn="1"/>
        </p:nvSpPr>
        <p:spPr>
          <a:xfrm>
            <a:off x="1314750" y="3678032"/>
            <a:ext cx="272700" cy="1473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Title 12">
            <a:extLst>
              <a:ext uri="{FF2B5EF4-FFF2-40B4-BE49-F238E27FC236}">
                <a16:creationId xmlns:a16="http://schemas.microsoft.com/office/drawing/2014/main" id="{E002DD81-F92B-E94C-B1A6-BB5969647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51760" y="1079943"/>
            <a:ext cx="5819098" cy="564282"/>
          </a:xfrm>
        </p:spPr>
        <p:txBody>
          <a:bodyPr/>
          <a:lstStyle>
            <a:lvl1pPr>
              <a:defRPr sz="22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8" name="Text Placeholder 14">
            <a:extLst>
              <a:ext uri="{FF2B5EF4-FFF2-40B4-BE49-F238E27FC236}">
                <a16:creationId xmlns:a16="http://schemas.microsoft.com/office/drawing/2014/main" id="{0EF2A329-EFF7-3C47-8EFE-E09017B5661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51760" y="1644225"/>
            <a:ext cx="5819099" cy="2265000"/>
          </a:xfrm>
        </p:spPr>
        <p:txBody>
          <a:bodyPr/>
          <a:lstStyle>
            <a:lvl1pPr>
              <a:lnSpc>
                <a:spcPct val="150000"/>
              </a:lnSpc>
              <a:spcBef>
                <a:spcPts val="0"/>
              </a:spcBef>
              <a:defRPr sz="1600" b="0" i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347472" indent="-173736">
              <a:lnSpc>
                <a:spcPct val="150000"/>
              </a:lnSpc>
              <a:spcBef>
                <a:spcPts val="0"/>
              </a:spcBef>
              <a:buFont typeface="System Font Regular"/>
              <a:buChar char="–"/>
              <a:defRPr sz="1400" b="0" i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D999AB9-8EE0-9E40-83A6-F88DB3A568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54330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5"/>
                </a:solidFill>
              </a:defRPr>
            </a:lvl1pPr>
          </a:lstStyle>
          <a:p>
            <a:pPr algn="ctr"/>
            <a:fld id="{0371F868-C29A-DB44-9E83-8ECE8C5D78DD}" type="slidenum">
              <a:rPr lang="en-US" smtClean="0"/>
              <a:pPr algn="ctr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4018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A8F3C5C7-3F67-FA42-A7A1-59C217095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81440" y="2390371"/>
            <a:ext cx="5043502" cy="340200"/>
          </a:xfrm>
        </p:spPr>
        <p:txBody>
          <a:bodyPr/>
          <a:lstStyle>
            <a:lvl1pPr>
              <a:buNone/>
              <a:defRPr sz="1800">
                <a:solidFill>
                  <a:schemeClr val="tx2"/>
                </a:solidFill>
                <a:latin typeface="+mj-lt"/>
              </a:defRPr>
            </a:lvl1pPr>
            <a:lvl2pPr>
              <a:buNone/>
              <a:defRPr>
                <a:latin typeface="+mj-lt"/>
              </a:defRPr>
            </a:lvl2pPr>
            <a:lvl3pPr>
              <a:buNone/>
              <a:defRPr>
                <a:latin typeface="+mj-lt"/>
              </a:defRPr>
            </a:lvl3pPr>
            <a:lvl4pPr>
              <a:buNone/>
              <a:defRPr>
                <a:latin typeface="+mj-lt"/>
              </a:defRPr>
            </a:lvl4pPr>
            <a:lvl5pPr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Section Title</a:t>
            </a:r>
          </a:p>
        </p:txBody>
      </p:sp>
      <p:pic>
        <p:nvPicPr>
          <p:cNvPr id="8" name="Google Shape;9058;p35">
            <a:extLst>
              <a:ext uri="{FF2B5EF4-FFF2-40B4-BE49-F238E27FC236}">
                <a16:creationId xmlns:a16="http://schemas.microsoft.com/office/drawing/2014/main" id="{B7C237E3-7B78-6B44-9A7E-D4843343D32B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039700" y="2401646"/>
            <a:ext cx="309300" cy="31765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9059;p35">
            <a:extLst>
              <a:ext uri="{FF2B5EF4-FFF2-40B4-BE49-F238E27FC236}">
                <a16:creationId xmlns:a16="http://schemas.microsoft.com/office/drawing/2014/main" id="{1B9B3E82-D941-864C-AE47-406317953ED4}"/>
              </a:ext>
            </a:extLst>
          </p:cNvPr>
          <p:cNvSpPr/>
          <p:nvPr userDrawn="1"/>
        </p:nvSpPr>
        <p:spPr>
          <a:xfrm>
            <a:off x="5524200" y="-7802"/>
            <a:ext cx="3619800" cy="218700"/>
          </a:xfrm>
          <a:prstGeom prst="rect">
            <a:avLst/>
          </a:prstGeom>
          <a:solidFill>
            <a:srgbClr val="D0D5C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9060;p35">
            <a:extLst>
              <a:ext uri="{FF2B5EF4-FFF2-40B4-BE49-F238E27FC236}">
                <a16:creationId xmlns:a16="http://schemas.microsoft.com/office/drawing/2014/main" id="{7A6742FC-D8BF-E34F-B7CA-A3EA624E7E57}"/>
              </a:ext>
            </a:extLst>
          </p:cNvPr>
          <p:cNvSpPr/>
          <p:nvPr userDrawn="1"/>
        </p:nvSpPr>
        <p:spPr>
          <a:xfrm>
            <a:off x="194400" y="4924750"/>
            <a:ext cx="3619800" cy="218700"/>
          </a:xfrm>
          <a:prstGeom prst="rect">
            <a:avLst/>
          </a:prstGeom>
          <a:solidFill>
            <a:srgbClr val="D0D5C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9061;p35">
            <a:extLst>
              <a:ext uri="{FF2B5EF4-FFF2-40B4-BE49-F238E27FC236}">
                <a16:creationId xmlns:a16="http://schemas.microsoft.com/office/drawing/2014/main" id="{E6E3F7B8-E6AB-D045-A68C-B93C663F2CE2}"/>
              </a:ext>
            </a:extLst>
          </p:cNvPr>
          <p:cNvSpPr/>
          <p:nvPr userDrawn="1"/>
        </p:nvSpPr>
        <p:spPr>
          <a:xfrm>
            <a:off x="-7951" y="3134551"/>
            <a:ext cx="194400" cy="2016900"/>
          </a:xfrm>
          <a:prstGeom prst="rect">
            <a:avLst/>
          </a:prstGeom>
          <a:solidFill>
            <a:srgbClr val="0B59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9062;p35">
            <a:extLst>
              <a:ext uri="{FF2B5EF4-FFF2-40B4-BE49-F238E27FC236}">
                <a16:creationId xmlns:a16="http://schemas.microsoft.com/office/drawing/2014/main" id="{BE737E1C-7F2B-4D46-91EF-475BEF83167A}"/>
              </a:ext>
            </a:extLst>
          </p:cNvPr>
          <p:cNvSpPr/>
          <p:nvPr userDrawn="1"/>
        </p:nvSpPr>
        <p:spPr>
          <a:xfrm>
            <a:off x="8132251" y="210898"/>
            <a:ext cx="1019700" cy="2016900"/>
          </a:xfrm>
          <a:prstGeom prst="rect">
            <a:avLst/>
          </a:prstGeom>
          <a:solidFill>
            <a:srgbClr val="0B59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4028647A-187F-E644-BAF9-AA8D482BDF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54330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5"/>
                </a:solidFill>
              </a:defRPr>
            </a:lvl1pPr>
          </a:lstStyle>
          <a:p>
            <a:pPr algn="ctr"/>
            <a:fld id="{0371F868-C29A-DB44-9E83-8ECE8C5D78DD}" type="slidenum">
              <a:rPr lang="en-US" smtClean="0"/>
              <a:pPr algn="ctr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5128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Opt 1 - Light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7">
            <a:extLst>
              <a:ext uri="{FF2B5EF4-FFF2-40B4-BE49-F238E27FC236}">
                <a16:creationId xmlns:a16="http://schemas.microsoft.com/office/drawing/2014/main" id="{BBAE3580-5B32-624F-8DC1-DE77F07B904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79413" y="230188"/>
            <a:ext cx="7024687" cy="4683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Google Shape;9070;p36">
            <a:extLst>
              <a:ext uri="{FF2B5EF4-FFF2-40B4-BE49-F238E27FC236}">
                <a16:creationId xmlns:a16="http://schemas.microsoft.com/office/drawing/2014/main" id="{4687E2FE-313A-834F-9D09-4C5163E1FFC5}"/>
              </a:ext>
            </a:extLst>
          </p:cNvPr>
          <p:cNvSpPr/>
          <p:nvPr userDrawn="1"/>
        </p:nvSpPr>
        <p:spPr>
          <a:xfrm>
            <a:off x="5052250" y="2434475"/>
            <a:ext cx="4148700" cy="22773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Text Placeholder 14">
            <a:extLst>
              <a:ext uri="{FF2B5EF4-FFF2-40B4-BE49-F238E27FC236}">
                <a16:creationId xmlns:a16="http://schemas.microsoft.com/office/drawing/2014/main" id="{6A08F3DC-81C1-6E44-9AF9-686DC75AB92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63500" y="2918080"/>
            <a:ext cx="2808000" cy="340200"/>
          </a:xfrm>
        </p:spPr>
        <p:txBody>
          <a:bodyPr/>
          <a:lstStyle>
            <a:lvl1pPr>
              <a:buNone/>
              <a:defRPr sz="1800">
                <a:solidFill>
                  <a:schemeClr val="bg1"/>
                </a:solidFill>
                <a:latin typeface="+mj-lt"/>
              </a:defRPr>
            </a:lvl1pPr>
            <a:lvl2pPr>
              <a:buNone/>
              <a:defRPr>
                <a:latin typeface="+mj-lt"/>
              </a:defRPr>
            </a:lvl2pPr>
            <a:lvl3pPr>
              <a:buNone/>
              <a:defRPr>
                <a:latin typeface="+mj-lt"/>
              </a:defRPr>
            </a:lvl3pPr>
            <a:lvl4pPr>
              <a:buNone/>
              <a:defRPr>
                <a:latin typeface="+mj-lt"/>
              </a:defRPr>
            </a:lvl4pPr>
            <a:lvl5pPr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Section Title</a:t>
            </a:r>
          </a:p>
        </p:txBody>
      </p:sp>
      <p:sp>
        <p:nvSpPr>
          <p:cNvPr id="9" name="Google Shape;9073;p36">
            <a:extLst>
              <a:ext uri="{FF2B5EF4-FFF2-40B4-BE49-F238E27FC236}">
                <a16:creationId xmlns:a16="http://schemas.microsoft.com/office/drawing/2014/main" id="{2DF98891-2B9D-CF42-A10A-02BBE98A3891}"/>
              </a:ext>
            </a:extLst>
          </p:cNvPr>
          <p:cNvSpPr/>
          <p:nvPr userDrawn="1"/>
        </p:nvSpPr>
        <p:spPr>
          <a:xfrm>
            <a:off x="4918143" y="3602675"/>
            <a:ext cx="268213" cy="1109100"/>
          </a:xfrm>
          <a:prstGeom prst="rect">
            <a:avLst/>
          </a:prstGeom>
          <a:solidFill>
            <a:srgbClr val="D0D5CB"/>
          </a:solidFill>
          <a:ln>
            <a:solidFill>
              <a:schemeClr val="accent4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Text Placeholder 14">
            <a:extLst>
              <a:ext uri="{FF2B5EF4-FFF2-40B4-BE49-F238E27FC236}">
                <a16:creationId xmlns:a16="http://schemas.microsoft.com/office/drawing/2014/main" id="{976FC5DA-C01A-F947-A5D6-08849F31EA6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63499" y="3402766"/>
            <a:ext cx="3103499" cy="646125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j-lt"/>
              </a:defRPr>
            </a:lvl1pPr>
            <a:lvl2pPr>
              <a:buNone/>
              <a:defRPr>
                <a:latin typeface="+mj-lt"/>
              </a:defRPr>
            </a:lvl2pPr>
            <a:lvl3pPr>
              <a:buNone/>
              <a:defRPr>
                <a:latin typeface="+mj-lt"/>
              </a:defRPr>
            </a:lvl3pPr>
            <a:lvl4pPr>
              <a:buNone/>
              <a:defRPr>
                <a:latin typeface="+mj-lt"/>
              </a:defRPr>
            </a:lvl4pPr>
            <a:lvl5pPr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CB68E6FC-3655-8D4D-91CD-D83F3717F6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06849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5"/>
                </a:solidFill>
              </a:defRPr>
            </a:lvl1pPr>
          </a:lstStyle>
          <a:p>
            <a:pPr algn="ctr"/>
            <a:fld id="{0371F868-C29A-DB44-9E83-8ECE8C5D78DD}" type="slidenum">
              <a:rPr lang="en-US" smtClean="0"/>
              <a:pPr algn="ctr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2373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Opt 2 - Light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053FB30B-9A4D-D746-9CC5-1DF43E413E6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673000" y="0"/>
            <a:ext cx="6471000" cy="5143500"/>
          </a:xfrm>
          <a:custGeom>
            <a:avLst/>
            <a:gdLst>
              <a:gd name="connsiteX0" fmla="*/ 0 w 6471000"/>
              <a:gd name="connsiteY0" fmla="*/ 0 h 5143500"/>
              <a:gd name="connsiteX1" fmla="*/ 6471000 w 6471000"/>
              <a:gd name="connsiteY1" fmla="*/ 0 h 5143500"/>
              <a:gd name="connsiteX2" fmla="*/ 6471000 w 6471000"/>
              <a:gd name="connsiteY2" fmla="*/ 5143500 h 5143500"/>
              <a:gd name="connsiteX3" fmla="*/ 0 w 6471000"/>
              <a:gd name="connsiteY3" fmla="*/ 5143500 h 5143500"/>
              <a:gd name="connsiteX4" fmla="*/ 0 w 6471000"/>
              <a:gd name="connsiteY4" fmla="*/ 4710698 h 5143500"/>
              <a:gd name="connsiteX5" fmla="*/ 1510688 w 6471000"/>
              <a:gd name="connsiteY5" fmla="*/ 4710698 h 5143500"/>
              <a:gd name="connsiteX6" fmla="*/ 1510688 w 6471000"/>
              <a:gd name="connsiteY6" fmla="*/ 2433398 h 5143500"/>
              <a:gd name="connsiteX7" fmla="*/ 0 w 6471000"/>
              <a:gd name="connsiteY7" fmla="*/ 2433398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471000" h="5143500">
                <a:moveTo>
                  <a:pt x="0" y="0"/>
                </a:moveTo>
                <a:lnTo>
                  <a:pt x="6471000" y="0"/>
                </a:lnTo>
                <a:lnTo>
                  <a:pt x="6471000" y="5143500"/>
                </a:lnTo>
                <a:lnTo>
                  <a:pt x="0" y="5143500"/>
                </a:lnTo>
                <a:lnTo>
                  <a:pt x="0" y="4710698"/>
                </a:lnTo>
                <a:lnTo>
                  <a:pt x="1510688" y="4710698"/>
                </a:lnTo>
                <a:lnTo>
                  <a:pt x="1510688" y="2433398"/>
                </a:lnTo>
                <a:lnTo>
                  <a:pt x="0" y="243339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3" name="Google Shape;9070;p36">
            <a:extLst>
              <a:ext uri="{FF2B5EF4-FFF2-40B4-BE49-F238E27FC236}">
                <a16:creationId xmlns:a16="http://schemas.microsoft.com/office/drawing/2014/main" id="{E7017483-4896-C347-B7A9-6765C29CC4DA}"/>
              </a:ext>
            </a:extLst>
          </p:cNvPr>
          <p:cNvSpPr/>
          <p:nvPr userDrawn="1"/>
        </p:nvSpPr>
        <p:spPr>
          <a:xfrm>
            <a:off x="-67456" y="2436875"/>
            <a:ext cx="4251144" cy="2277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9083;p37">
            <a:extLst>
              <a:ext uri="{FF2B5EF4-FFF2-40B4-BE49-F238E27FC236}">
                <a16:creationId xmlns:a16="http://schemas.microsoft.com/office/drawing/2014/main" id="{1E1876D8-0A4E-1D47-8321-955E70B769C4}"/>
              </a:ext>
            </a:extLst>
          </p:cNvPr>
          <p:cNvSpPr/>
          <p:nvPr userDrawn="1"/>
        </p:nvSpPr>
        <p:spPr>
          <a:xfrm>
            <a:off x="3870278" y="3605075"/>
            <a:ext cx="313410" cy="11091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23F628AA-7EAA-CC41-BF6E-8BC8C82C51E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1738" y="2732228"/>
            <a:ext cx="3103498" cy="340200"/>
          </a:xfrm>
        </p:spPr>
        <p:txBody>
          <a:bodyPr/>
          <a:lstStyle>
            <a:lvl1pPr algn="r">
              <a:buNone/>
              <a:defRPr sz="1800">
                <a:solidFill>
                  <a:schemeClr val="tx2"/>
                </a:solidFill>
                <a:latin typeface="+mj-lt"/>
              </a:defRPr>
            </a:lvl1pPr>
            <a:lvl2pPr>
              <a:buNone/>
              <a:defRPr>
                <a:latin typeface="+mj-lt"/>
              </a:defRPr>
            </a:lvl2pPr>
            <a:lvl3pPr>
              <a:buNone/>
              <a:defRPr>
                <a:latin typeface="+mj-lt"/>
              </a:defRPr>
            </a:lvl3pPr>
            <a:lvl4pPr>
              <a:buNone/>
              <a:defRPr>
                <a:latin typeface="+mj-lt"/>
              </a:defRPr>
            </a:lvl4pPr>
            <a:lvl5pPr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Section Title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84D434F3-D5BF-2345-BA7C-770A731603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91737" y="3216914"/>
            <a:ext cx="3103499" cy="646125"/>
          </a:xfrm>
        </p:spPr>
        <p:txBody>
          <a:bodyPr/>
          <a:lstStyle>
            <a:lvl1pPr marL="0" indent="0" algn="r">
              <a:lnSpc>
                <a:spcPct val="100000"/>
              </a:lnSpc>
              <a:buNone/>
              <a:defRPr sz="1400">
                <a:solidFill>
                  <a:schemeClr val="tx2"/>
                </a:solidFill>
                <a:latin typeface="+mj-lt"/>
              </a:defRPr>
            </a:lvl1pPr>
            <a:lvl2pPr>
              <a:buNone/>
              <a:defRPr>
                <a:latin typeface="+mj-lt"/>
              </a:defRPr>
            </a:lvl2pPr>
            <a:lvl3pPr>
              <a:buNone/>
              <a:defRPr>
                <a:latin typeface="+mj-lt"/>
              </a:defRPr>
            </a:lvl3pPr>
            <a:lvl4pPr>
              <a:buNone/>
              <a:defRPr>
                <a:latin typeface="+mj-lt"/>
              </a:defRPr>
            </a:lvl4pPr>
            <a:lvl5pPr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2371EC4-EE93-5046-B270-C00F07337F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74072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5"/>
                </a:solidFill>
              </a:defRPr>
            </a:lvl1pPr>
          </a:lstStyle>
          <a:p>
            <a:pPr algn="ctr"/>
            <a:fld id="{0371F868-C29A-DB44-9E83-8ECE8C5D78DD}" type="slidenum">
              <a:rPr lang="en-US" smtClean="0"/>
              <a:pPr algn="ctr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7352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Opt 4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9089;p38">
            <a:extLst>
              <a:ext uri="{FF2B5EF4-FFF2-40B4-BE49-F238E27FC236}">
                <a16:creationId xmlns:a16="http://schemas.microsoft.com/office/drawing/2014/main" id="{791CE818-E15F-564A-851F-6660849C1A84}"/>
              </a:ext>
            </a:extLst>
          </p:cNvPr>
          <p:cNvSpPr/>
          <p:nvPr userDrawn="1"/>
        </p:nvSpPr>
        <p:spPr>
          <a:xfrm>
            <a:off x="0" y="0"/>
            <a:ext cx="1935900" cy="51435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Text Placeholder 14">
            <a:extLst>
              <a:ext uri="{FF2B5EF4-FFF2-40B4-BE49-F238E27FC236}">
                <a16:creationId xmlns:a16="http://schemas.microsoft.com/office/drawing/2014/main" id="{57840CFA-3307-DB46-8D54-A9F19D36A9B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2898" y="2411912"/>
            <a:ext cx="1183020" cy="340200"/>
          </a:xfrm>
        </p:spPr>
        <p:txBody>
          <a:bodyPr/>
          <a:lstStyle>
            <a:lvl1pPr>
              <a:buNone/>
              <a:defRPr sz="1800">
                <a:solidFill>
                  <a:schemeClr val="bg1"/>
                </a:solidFill>
                <a:latin typeface="+mj-lt"/>
              </a:defRPr>
            </a:lvl1pPr>
            <a:lvl2pPr>
              <a:buNone/>
              <a:defRPr>
                <a:latin typeface="+mj-lt"/>
              </a:defRPr>
            </a:lvl2pPr>
            <a:lvl3pPr>
              <a:buNone/>
              <a:defRPr>
                <a:latin typeface="+mj-lt"/>
              </a:defRPr>
            </a:lvl3pPr>
            <a:lvl4pPr>
              <a:buNone/>
              <a:defRPr>
                <a:latin typeface="+mj-lt"/>
              </a:defRPr>
            </a:lvl4pPr>
            <a:lvl5pPr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A904B2B-F36D-0C40-B3CF-1B8465EFA60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86038" y="1333500"/>
            <a:ext cx="5800725" cy="2181225"/>
          </a:xfrm>
        </p:spPr>
        <p:txBody>
          <a:bodyPr/>
          <a:lstStyle>
            <a:lvl1pPr marL="0" indent="0">
              <a:lnSpc>
                <a:spcPct val="130000"/>
              </a:lnSpc>
              <a:buNone/>
              <a:defRPr sz="1600" b="0" i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endParaRPr lang="en-US"/>
          </a:p>
        </p:txBody>
      </p:sp>
      <p:sp>
        <p:nvSpPr>
          <p:cNvPr id="7" name="Google Shape;9091;p38">
            <a:extLst>
              <a:ext uri="{FF2B5EF4-FFF2-40B4-BE49-F238E27FC236}">
                <a16:creationId xmlns:a16="http://schemas.microsoft.com/office/drawing/2014/main" id="{9D281D6E-293A-ED4B-9A04-FBBCCC61ED26}"/>
              </a:ext>
            </a:extLst>
          </p:cNvPr>
          <p:cNvSpPr/>
          <p:nvPr userDrawn="1"/>
        </p:nvSpPr>
        <p:spPr>
          <a:xfrm>
            <a:off x="1799550" y="2008800"/>
            <a:ext cx="272700" cy="1125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C144FBC-CDCD-A545-8493-E2AEB25F532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76440" y="244044"/>
            <a:ext cx="908074" cy="332222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3B93D66F-C769-0C4E-95FA-1146729031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54330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5"/>
                </a:solidFill>
              </a:defRPr>
            </a:lvl1pPr>
          </a:lstStyle>
          <a:p>
            <a:pPr algn="ctr"/>
            <a:fld id="{0371F868-C29A-DB44-9E83-8ECE8C5D78DD}" type="slidenum">
              <a:rPr lang="en-US" smtClean="0"/>
              <a:pPr algn="ctr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3092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Op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9089;p38">
            <a:extLst>
              <a:ext uri="{FF2B5EF4-FFF2-40B4-BE49-F238E27FC236}">
                <a16:creationId xmlns:a16="http://schemas.microsoft.com/office/drawing/2014/main" id="{4A8C13C5-CA7D-8249-8B4E-2629A33267AD}"/>
              </a:ext>
            </a:extLst>
          </p:cNvPr>
          <p:cNvSpPr/>
          <p:nvPr userDrawn="1"/>
        </p:nvSpPr>
        <p:spPr>
          <a:xfrm>
            <a:off x="0" y="0"/>
            <a:ext cx="1261472" cy="51435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9091;p38">
            <a:extLst>
              <a:ext uri="{FF2B5EF4-FFF2-40B4-BE49-F238E27FC236}">
                <a16:creationId xmlns:a16="http://schemas.microsoft.com/office/drawing/2014/main" id="{70C7D5D4-40C8-B344-9389-0FCB4D2E48D8}"/>
              </a:ext>
            </a:extLst>
          </p:cNvPr>
          <p:cNvSpPr/>
          <p:nvPr userDrawn="1"/>
        </p:nvSpPr>
        <p:spPr>
          <a:xfrm>
            <a:off x="1125122" y="2008800"/>
            <a:ext cx="272700" cy="1125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9089;p38">
            <a:extLst>
              <a:ext uri="{FF2B5EF4-FFF2-40B4-BE49-F238E27FC236}">
                <a16:creationId xmlns:a16="http://schemas.microsoft.com/office/drawing/2014/main" id="{7CA68A28-23D1-914C-8CE9-EBC98AF65540}"/>
              </a:ext>
            </a:extLst>
          </p:cNvPr>
          <p:cNvSpPr/>
          <p:nvPr userDrawn="1"/>
        </p:nvSpPr>
        <p:spPr>
          <a:xfrm>
            <a:off x="7883744" y="0"/>
            <a:ext cx="1261472" cy="51435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9091;p38">
            <a:extLst>
              <a:ext uri="{FF2B5EF4-FFF2-40B4-BE49-F238E27FC236}">
                <a16:creationId xmlns:a16="http://schemas.microsoft.com/office/drawing/2014/main" id="{4F8C32E2-F803-2C49-9C0F-1717F3DD0233}"/>
              </a:ext>
            </a:extLst>
          </p:cNvPr>
          <p:cNvSpPr/>
          <p:nvPr userDrawn="1"/>
        </p:nvSpPr>
        <p:spPr>
          <a:xfrm>
            <a:off x="7746178" y="2008800"/>
            <a:ext cx="272700" cy="1125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9100;p39">
            <a:extLst>
              <a:ext uri="{FF2B5EF4-FFF2-40B4-BE49-F238E27FC236}">
                <a16:creationId xmlns:a16="http://schemas.microsoft.com/office/drawing/2014/main" id="{17CBD9FD-0C1E-9945-A04A-DE31B5F85F2D}"/>
              </a:ext>
            </a:extLst>
          </p:cNvPr>
          <p:cNvSpPr txBox="1">
            <a:spLocks/>
          </p:cNvSpPr>
          <p:nvPr userDrawn="1"/>
        </p:nvSpPr>
        <p:spPr>
          <a:xfrm>
            <a:off x="2249291" y="3053415"/>
            <a:ext cx="4687227" cy="164419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71450" indent="-171450">
              <a:lnSpc>
                <a:spcPct val="150000"/>
              </a:lnSpc>
              <a:buClr>
                <a:schemeClr val="dk1"/>
              </a:buClr>
              <a:buSzPts val="1100"/>
              <a:buFontTx/>
              <a:buChar char="-"/>
            </a:pPr>
            <a:endParaRPr lang="en-US" sz="1100">
              <a:solidFill>
                <a:srgbClr val="333333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6" name="Title 12">
            <a:extLst>
              <a:ext uri="{FF2B5EF4-FFF2-40B4-BE49-F238E27FC236}">
                <a16:creationId xmlns:a16="http://schemas.microsoft.com/office/drawing/2014/main" id="{0CAB5A53-55FF-AE4D-A1AC-AB931F44D4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7482" y="996307"/>
            <a:ext cx="5140989" cy="564282"/>
          </a:xfrm>
        </p:spPr>
        <p:txBody>
          <a:bodyPr/>
          <a:lstStyle>
            <a:lvl1pPr>
              <a:defRPr sz="2200">
                <a:solidFill>
                  <a:schemeClr val="tx2"/>
                </a:solidFill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38A6CFDF-7D8C-C145-97BD-565C06727C7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07483" y="1560589"/>
            <a:ext cx="5140990" cy="2265000"/>
          </a:xfrm>
        </p:spPr>
        <p:txBody>
          <a:bodyPr/>
          <a:lstStyle>
            <a:lvl1pPr marL="0" indent="0">
              <a:lnSpc>
                <a:spcPct val="130000"/>
              </a:lnSpc>
              <a:spcBef>
                <a:spcPts val="0"/>
              </a:spcBef>
              <a:buNone/>
              <a:defRPr sz="1600" b="0" i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347472" indent="-173736">
              <a:lnSpc>
                <a:spcPct val="150000"/>
              </a:lnSpc>
              <a:spcBef>
                <a:spcPts val="0"/>
              </a:spcBef>
              <a:buFont typeface="System Font Regular"/>
              <a:buChar char="–"/>
              <a:defRPr sz="1400" b="0" i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</a:lstStyle>
          <a:p>
            <a:pPr lvl="0"/>
            <a:r>
              <a:rPr lang="en-US"/>
              <a:t>Text 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6054867-1C92-4F49-A3E9-D2759234B7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54330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5"/>
                </a:solidFill>
              </a:defRPr>
            </a:lvl1pPr>
          </a:lstStyle>
          <a:p>
            <a:pPr algn="ctr"/>
            <a:fld id="{0371F868-C29A-DB44-9E83-8ECE8C5D78DD}" type="slidenum">
              <a:rPr lang="en-US" smtClean="0"/>
              <a:pPr algn="ctr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6912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Opt 6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9193;p47">
            <a:extLst>
              <a:ext uri="{FF2B5EF4-FFF2-40B4-BE49-F238E27FC236}">
                <a16:creationId xmlns:a16="http://schemas.microsoft.com/office/drawing/2014/main" id="{CB2F15C0-4007-0844-87FD-3C7421B32001}"/>
              </a:ext>
            </a:extLst>
          </p:cNvPr>
          <p:cNvSpPr/>
          <p:nvPr userDrawn="1"/>
        </p:nvSpPr>
        <p:spPr>
          <a:xfrm>
            <a:off x="8871300" y="4017600"/>
            <a:ext cx="272700" cy="11259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9197;p47">
            <a:extLst>
              <a:ext uri="{FF2B5EF4-FFF2-40B4-BE49-F238E27FC236}">
                <a16:creationId xmlns:a16="http://schemas.microsoft.com/office/drawing/2014/main" id="{9B7EEB7E-1F44-A44D-AFCA-26373AFE0068}"/>
              </a:ext>
            </a:extLst>
          </p:cNvPr>
          <p:cNvSpPr/>
          <p:nvPr userDrawn="1"/>
        </p:nvSpPr>
        <p:spPr>
          <a:xfrm>
            <a:off x="0" y="0"/>
            <a:ext cx="272700" cy="1125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Title 12">
            <a:extLst>
              <a:ext uri="{FF2B5EF4-FFF2-40B4-BE49-F238E27FC236}">
                <a16:creationId xmlns:a16="http://schemas.microsoft.com/office/drawing/2014/main" id="{316D2FA7-FC12-9C46-9F7A-1E1894DA7F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01506" y="996307"/>
            <a:ext cx="5140989" cy="564282"/>
          </a:xfrm>
        </p:spPr>
        <p:txBody>
          <a:bodyPr/>
          <a:lstStyle>
            <a:lvl1pPr algn="ctr">
              <a:defRPr sz="2200">
                <a:solidFill>
                  <a:schemeClr val="tx2"/>
                </a:solidFill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11" name="Text Placeholder 14">
            <a:extLst>
              <a:ext uri="{FF2B5EF4-FFF2-40B4-BE49-F238E27FC236}">
                <a16:creationId xmlns:a16="http://schemas.microsoft.com/office/drawing/2014/main" id="{118BE196-6795-F84A-A828-1F512D178D6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001505" y="1560589"/>
            <a:ext cx="5140990" cy="2265000"/>
          </a:xfrm>
        </p:spPr>
        <p:txBody>
          <a:bodyPr/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1600" b="0" i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347472" indent="-173736">
              <a:lnSpc>
                <a:spcPct val="150000"/>
              </a:lnSpc>
              <a:spcBef>
                <a:spcPts val="0"/>
              </a:spcBef>
              <a:buFont typeface="System Font Regular"/>
              <a:buChar char="–"/>
              <a:defRPr sz="1400" b="0" i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</a:lstStyle>
          <a:p>
            <a:pPr lvl="0"/>
            <a:r>
              <a:rPr lang="en-US"/>
              <a:t>Text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FE1875-D154-594B-A7B3-24C9E2B644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54330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5"/>
                </a:solidFill>
              </a:defRPr>
            </a:lvl1pPr>
          </a:lstStyle>
          <a:p>
            <a:pPr algn="ctr"/>
            <a:fld id="{0371F868-C29A-DB44-9E83-8ECE8C5D78DD}" type="slidenum">
              <a:rPr lang="en-US" smtClean="0"/>
              <a:pPr algn="ctr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5774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Opt 7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9213;p49">
            <a:extLst>
              <a:ext uri="{FF2B5EF4-FFF2-40B4-BE49-F238E27FC236}">
                <a16:creationId xmlns:a16="http://schemas.microsoft.com/office/drawing/2014/main" id="{7F7069AE-CB4C-844A-95BC-551E61D89D0F}"/>
              </a:ext>
            </a:extLst>
          </p:cNvPr>
          <p:cNvSpPr/>
          <p:nvPr userDrawn="1"/>
        </p:nvSpPr>
        <p:spPr>
          <a:xfrm flipH="1">
            <a:off x="0" y="0"/>
            <a:ext cx="4572000" cy="51435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Google Shape;9216;p49">
            <a:extLst>
              <a:ext uri="{FF2B5EF4-FFF2-40B4-BE49-F238E27FC236}">
                <a16:creationId xmlns:a16="http://schemas.microsoft.com/office/drawing/2014/main" id="{56C72E86-F9B8-9441-A400-EABA655F6FE9}"/>
              </a:ext>
            </a:extLst>
          </p:cNvPr>
          <p:cNvSpPr/>
          <p:nvPr userDrawn="1"/>
        </p:nvSpPr>
        <p:spPr>
          <a:xfrm>
            <a:off x="4435650" y="2008800"/>
            <a:ext cx="272700" cy="1125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Title 12">
            <a:extLst>
              <a:ext uri="{FF2B5EF4-FFF2-40B4-BE49-F238E27FC236}">
                <a16:creationId xmlns:a16="http://schemas.microsoft.com/office/drawing/2014/main" id="{3E0DAB50-161C-A84D-8702-C33D21D518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626" y="571243"/>
            <a:ext cx="3581670" cy="564282"/>
          </a:xfrm>
        </p:spPr>
        <p:txBody>
          <a:bodyPr/>
          <a:lstStyle>
            <a:lvl1pPr>
              <a:defRPr sz="2200">
                <a:solidFill>
                  <a:schemeClr val="bg1"/>
                </a:solidFill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13" name="Text Placeholder 14">
            <a:extLst>
              <a:ext uri="{FF2B5EF4-FFF2-40B4-BE49-F238E27FC236}">
                <a16:creationId xmlns:a16="http://schemas.microsoft.com/office/drawing/2014/main" id="{B456291C-CD71-A54D-9615-9F3A5DB4BE9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0626" y="1885825"/>
            <a:ext cx="3581671" cy="2265000"/>
          </a:xfrm>
        </p:spPr>
        <p:txBody>
          <a:bodyPr/>
          <a:lstStyle>
            <a:lvl1pPr marL="0" indent="0">
              <a:lnSpc>
                <a:spcPct val="130000"/>
              </a:lnSpc>
              <a:spcBef>
                <a:spcPts val="0"/>
              </a:spcBef>
              <a:buNone/>
              <a:defRPr sz="14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347472" indent="-173736">
              <a:lnSpc>
                <a:spcPct val="150000"/>
              </a:lnSpc>
              <a:spcBef>
                <a:spcPts val="0"/>
              </a:spcBef>
              <a:buFont typeface="System Font Regular"/>
              <a:buChar char="–"/>
              <a:defRPr sz="1400" b="0" i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</a:lstStyle>
          <a:p>
            <a:pPr lvl="0"/>
            <a:r>
              <a:rPr lang="en-US"/>
              <a:t>Text </a:t>
            </a:r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34D4D9E7-1610-9241-9B74-DBA310809F2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55393" y="1885825"/>
            <a:ext cx="3843833" cy="2265000"/>
          </a:xfrm>
        </p:spPr>
        <p:txBody>
          <a:bodyPr/>
          <a:lstStyle>
            <a:lvl1pPr>
              <a:lnSpc>
                <a:spcPct val="150000"/>
              </a:lnSpc>
              <a:spcBef>
                <a:spcPts val="0"/>
              </a:spcBef>
              <a:defRPr sz="1400" b="0" i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347472" indent="-173736">
              <a:lnSpc>
                <a:spcPct val="150000"/>
              </a:lnSpc>
              <a:spcBef>
                <a:spcPts val="0"/>
              </a:spcBef>
              <a:buFont typeface="System Font Regular"/>
              <a:buChar char="–"/>
              <a:defRPr sz="1400" b="0" i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1" name="Text Placeholder 14">
            <a:extLst>
              <a:ext uri="{FF2B5EF4-FFF2-40B4-BE49-F238E27FC236}">
                <a16:creationId xmlns:a16="http://schemas.microsoft.com/office/drawing/2014/main" id="{26005372-295F-0649-8066-2CC1A97F123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0626" y="1379095"/>
            <a:ext cx="3581671" cy="464695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347472" indent="-173736">
              <a:lnSpc>
                <a:spcPct val="150000"/>
              </a:lnSpc>
              <a:spcBef>
                <a:spcPts val="0"/>
              </a:spcBef>
              <a:buFont typeface="System Font Regular"/>
              <a:buChar char="–"/>
              <a:defRPr sz="1400" b="0" i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</a:lstStyle>
          <a:p>
            <a:pPr lvl="0"/>
            <a:r>
              <a:rPr lang="en-US"/>
              <a:t>Subtitle </a:t>
            </a:r>
          </a:p>
        </p:txBody>
      </p:sp>
      <p:sp>
        <p:nvSpPr>
          <p:cNvPr id="23" name="Text Placeholder 14">
            <a:extLst>
              <a:ext uri="{FF2B5EF4-FFF2-40B4-BE49-F238E27FC236}">
                <a16:creationId xmlns:a16="http://schemas.microsoft.com/office/drawing/2014/main" id="{16348038-D066-674C-B015-A0EB7B3FF5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55393" y="1379094"/>
            <a:ext cx="3843833" cy="464695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347472" indent="-173736">
              <a:lnSpc>
                <a:spcPct val="150000"/>
              </a:lnSpc>
              <a:spcBef>
                <a:spcPts val="0"/>
              </a:spcBef>
              <a:buFont typeface="System Font Regular"/>
              <a:buChar char="–"/>
              <a:defRPr sz="1400" b="0" i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</a:lstStyle>
          <a:p>
            <a:pPr lvl="0"/>
            <a:r>
              <a:rPr lang="en-US"/>
              <a:t>Subtitle 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C275730-A922-C748-9D7A-D767B3FDEE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848609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5"/>
                </a:solidFill>
              </a:defRPr>
            </a:lvl1pPr>
          </a:lstStyle>
          <a:p>
            <a:pPr algn="ctr"/>
            <a:fld id="{0371F868-C29A-DB44-9E83-8ECE8C5D78DD}" type="slidenum">
              <a:rPr lang="en-US" smtClean="0"/>
              <a:pPr algn="ctr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463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 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9009;p30">
            <a:extLst>
              <a:ext uri="{FF2B5EF4-FFF2-40B4-BE49-F238E27FC236}">
                <a16:creationId xmlns:a16="http://schemas.microsoft.com/office/drawing/2014/main" id="{4417EAB3-774E-3C4B-8381-104500A047A2}"/>
              </a:ext>
            </a:extLst>
          </p:cNvPr>
          <p:cNvSpPr/>
          <p:nvPr userDrawn="1"/>
        </p:nvSpPr>
        <p:spPr>
          <a:xfrm>
            <a:off x="7433100" y="224"/>
            <a:ext cx="1710900" cy="514327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16CC568-6D05-E743-8F96-57D58A7EDD5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207007" y="1782091"/>
            <a:ext cx="1875557" cy="789547"/>
          </a:xfrm>
          <a:prstGeom prst="rect">
            <a:avLst/>
          </a:prstGeom>
        </p:spPr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2DF5967F-F276-D040-9B98-D9E6373AF7A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08360" y="2669485"/>
            <a:ext cx="4616450" cy="673322"/>
          </a:xfrm>
        </p:spPr>
        <p:txBody>
          <a:bodyPr/>
          <a:lstStyle>
            <a:lvl1pPr>
              <a:buNone/>
              <a:defRPr sz="2400" b="0" i="0">
                <a:solidFill>
                  <a:schemeClr val="tx2"/>
                </a:solidFill>
                <a:latin typeface="+mj-lt"/>
                <a:cs typeface="Calibri Light" panose="020F030202020403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278C26FC-C8A2-7941-8669-5AB65ECEC7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08360" y="3043621"/>
            <a:ext cx="4616450" cy="1289050"/>
          </a:xfrm>
        </p:spPr>
        <p:txBody>
          <a:bodyPr/>
          <a:lstStyle>
            <a:lvl1pPr>
              <a:buNone/>
              <a:defRPr sz="1800" b="0" i="0">
                <a:solidFill>
                  <a:schemeClr val="tx2"/>
                </a:solidFill>
                <a:latin typeface="+mj-lt"/>
                <a:cs typeface="Calibri Light" panose="020F030202020403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9" name="Google Shape;9010;p30">
            <a:extLst>
              <a:ext uri="{FF2B5EF4-FFF2-40B4-BE49-F238E27FC236}">
                <a16:creationId xmlns:a16="http://schemas.microsoft.com/office/drawing/2014/main" id="{60240720-1825-C048-99D6-E40C3EFEFB5F}"/>
              </a:ext>
            </a:extLst>
          </p:cNvPr>
          <p:cNvSpPr/>
          <p:nvPr userDrawn="1"/>
        </p:nvSpPr>
        <p:spPr>
          <a:xfrm>
            <a:off x="7265550" y="2878500"/>
            <a:ext cx="335100" cy="2265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524190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Opt 8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9229;p50">
            <a:extLst>
              <a:ext uri="{FF2B5EF4-FFF2-40B4-BE49-F238E27FC236}">
                <a16:creationId xmlns:a16="http://schemas.microsoft.com/office/drawing/2014/main" id="{6DC5895D-6E76-C242-B8E8-2BB380BA3A21}"/>
              </a:ext>
            </a:extLst>
          </p:cNvPr>
          <p:cNvSpPr/>
          <p:nvPr userDrawn="1"/>
        </p:nvSpPr>
        <p:spPr>
          <a:xfrm>
            <a:off x="7953300" y="0"/>
            <a:ext cx="1190700" cy="51435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Google Shape;9231;p50">
            <a:extLst>
              <a:ext uri="{FF2B5EF4-FFF2-40B4-BE49-F238E27FC236}">
                <a16:creationId xmlns:a16="http://schemas.microsoft.com/office/drawing/2014/main" id="{EF7EBD20-FB9B-9E49-B5FD-0CC28EB7E47C}"/>
              </a:ext>
            </a:extLst>
          </p:cNvPr>
          <p:cNvSpPr/>
          <p:nvPr userDrawn="1"/>
        </p:nvSpPr>
        <p:spPr>
          <a:xfrm>
            <a:off x="7816949" y="1439250"/>
            <a:ext cx="272700" cy="2265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Title 12">
            <a:extLst>
              <a:ext uri="{FF2B5EF4-FFF2-40B4-BE49-F238E27FC236}">
                <a16:creationId xmlns:a16="http://schemas.microsoft.com/office/drawing/2014/main" id="{56282FE9-68C2-9C40-B550-DD095424F1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3475" y="996307"/>
            <a:ext cx="6546774" cy="564282"/>
          </a:xfrm>
        </p:spPr>
        <p:txBody>
          <a:bodyPr/>
          <a:lstStyle>
            <a:lvl1pPr>
              <a:defRPr sz="2200">
                <a:solidFill>
                  <a:schemeClr val="tx2"/>
                </a:solidFill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10" name="Text Placeholder 14">
            <a:extLst>
              <a:ext uri="{FF2B5EF4-FFF2-40B4-BE49-F238E27FC236}">
                <a16:creationId xmlns:a16="http://schemas.microsoft.com/office/drawing/2014/main" id="{981966A1-73F3-2F47-95CC-8F0E6BE59F0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3475" y="1560589"/>
            <a:ext cx="6546773" cy="2265000"/>
          </a:xfrm>
        </p:spPr>
        <p:txBody>
          <a:bodyPr/>
          <a:lstStyle>
            <a:lvl1pPr marL="0" indent="0">
              <a:lnSpc>
                <a:spcPct val="130000"/>
              </a:lnSpc>
              <a:spcBef>
                <a:spcPts val="0"/>
              </a:spcBef>
              <a:buNone/>
              <a:defRPr sz="1600" b="0" i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347472" indent="-173736">
              <a:lnSpc>
                <a:spcPct val="150000"/>
              </a:lnSpc>
              <a:spcBef>
                <a:spcPts val="0"/>
              </a:spcBef>
              <a:buFont typeface="System Font Regular"/>
              <a:buChar char="–"/>
              <a:defRPr sz="1400" b="0" i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</a:lstStyle>
          <a:p>
            <a:pPr lvl="0"/>
            <a:r>
              <a:rPr lang="en-US"/>
              <a:t>SUBHEAD</a:t>
            </a:r>
          </a:p>
          <a:p>
            <a:pPr lvl="0"/>
            <a:r>
              <a:rPr lang="en-US"/>
              <a:t>Text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E58E42-8F5F-D44E-AC2C-DEE3C000FA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54330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5"/>
                </a:solidFill>
              </a:defRPr>
            </a:lvl1pPr>
          </a:lstStyle>
          <a:p>
            <a:pPr algn="ctr"/>
            <a:fld id="{0371F868-C29A-DB44-9E83-8ECE8C5D78DD}" type="slidenum">
              <a:rPr lang="en-US" smtClean="0"/>
              <a:pPr algn="ctr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6814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Opt 9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9229;p50">
            <a:extLst>
              <a:ext uri="{FF2B5EF4-FFF2-40B4-BE49-F238E27FC236}">
                <a16:creationId xmlns:a16="http://schemas.microsoft.com/office/drawing/2014/main" id="{6DC5895D-6E76-C242-B8E8-2BB380BA3A21}"/>
              </a:ext>
            </a:extLst>
          </p:cNvPr>
          <p:cNvSpPr/>
          <p:nvPr userDrawn="1"/>
        </p:nvSpPr>
        <p:spPr>
          <a:xfrm>
            <a:off x="7953300" y="0"/>
            <a:ext cx="1190700" cy="51435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Google Shape;9231;p50">
            <a:extLst>
              <a:ext uri="{FF2B5EF4-FFF2-40B4-BE49-F238E27FC236}">
                <a16:creationId xmlns:a16="http://schemas.microsoft.com/office/drawing/2014/main" id="{EF7EBD20-FB9B-9E49-B5FD-0CC28EB7E47C}"/>
              </a:ext>
            </a:extLst>
          </p:cNvPr>
          <p:cNvSpPr/>
          <p:nvPr userDrawn="1"/>
        </p:nvSpPr>
        <p:spPr>
          <a:xfrm>
            <a:off x="7816949" y="599607"/>
            <a:ext cx="272700" cy="42946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Title 12">
            <a:extLst>
              <a:ext uri="{FF2B5EF4-FFF2-40B4-BE49-F238E27FC236}">
                <a16:creationId xmlns:a16="http://schemas.microsoft.com/office/drawing/2014/main" id="{1742122A-DF0D-9B48-A3F3-FD18C532D1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3475" y="996307"/>
            <a:ext cx="6546774" cy="564282"/>
          </a:xfrm>
        </p:spPr>
        <p:txBody>
          <a:bodyPr/>
          <a:lstStyle>
            <a:lvl1pPr>
              <a:defRPr sz="2200">
                <a:solidFill>
                  <a:schemeClr val="tx2"/>
                </a:solidFill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11" name="Text Placeholder 14">
            <a:extLst>
              <a:ext uri="{FF2B5EF4-FFF2-40B4-BE49-F238E27FC236}">
                <a16:creationId xmlns:a16="http://schemas.microsoft.com/office/drawing/2014/main" id="{C377CB66-26E3-934A-B09F-ECDF519A63B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3475" y="1560589"/>
            <a:ext cx="6546773" cy="2265000"/>
          </a:xfrm>
        </p:spPr>
        <p:txBody>
          <a:bodyPr/>
          <a:lstStyle>
            <a:lvl1pPr marL="0" indent="0">
              <a:lnSpc>
                <a:spcPct val="130000"/>
              </a:lnSpc>
              <a:spcBef>
                <a:spcPts val="0"/>
              </a:spcBef>
              <a:buNone/>
              <a:defRPr sz="1600" b="0" i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347472" indent="-173736">
              <a:lnSpc>
                <a:spcPct val="150000"/>
              </a:lnSpc>
              <a:spcBef>
                <a:spcPts val="0"/>
              </a:spcBef>
              <a:buFont typeface="System Font Regular"/>
              <a:buChar char="–"/>
              <a:defRPr sz="1400" b="0" i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</a:lstStyle>
          <a:p>
            <a:pPr lvl="0"/>
            <a:r>
              <a:rPr lang="en-US"/>
              <a:t>SUBHEAD</a:t>
            </a:r>
          </a:p>
          <a:p>
            <a:pPr lvl="0"/>
            <a:r>
              <a:rPr lang="en-US"/>
              <a:t>Text 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50DBDCC-BFD1-2F4B-99AA-1EEA784615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54330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5"/>
                </a:solidFill>
              </a:defRPr>
            </a:lvl1pPr>
          </a:lstStyle>
          <a:p>
            <a:pPr algn="ctr"/>
            <a:fld id="{0371F868-C29A-DB44-9E83-8ECE8C5D78DD}" type="slidenum">
              <a:rPr lang="en-US" smtClean="0"/>
              <a:pPr algn="ctr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9593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Opt 1 - Dark Background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9229;p50">
            <a:extLst>
              <a:ext uri="{FF2B5EF4-FFF2-40B4-BE49-F238E27FC236}">
                <a16:creationId xmlns:a16="http://schemas.microsoft.com/office/drawing/2014/main" id="{6DC5895D-6E76-C242-B8E8-2BB380BA3A21}"/>
              </a:ext>
            </a:extLst>
          </p:cNvPr>
          <p:cNvSpPr/>
          <p:nvPr userDrawn="1"/>
        </p:nvSpPr>
        <p:spPr>
          <a:xfrm>
            <a:off x="0" y="0"/>
            <a:ext cx="4167266" cy="51435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A1C0AC5-B6B4-6D43-B27C-5D0D976A3E2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35700" y="719138"/>
            <a:ext cx="2646363" cy="1762125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3E898FEA-97E8-3A45-A15C-60E5283D8E9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57523" y="719138"/>
            <a:ext cx="2646363" cy="1762125"/>
          </a:xfrm>
        </p:spPr>
        <p:txBody>
          <a:bodyPr/>
          <a:lstStyle/>
          <a:p>
            <a:endParaRPr lang="en-US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AC8D6D5A-F27D-024A-B76F-887E838FD17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700" y="2662238"/>
            <a:ext cx="2646363" cy="1762125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A4A16DA7-6984-9D4F-8C3D-E2EE0511FC9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457523" y="2662238"/>
            <a:ext cx="2646363" cy="1762125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Google Shape;9091;p38">
            <a:extLst>
              <a:ext uri="{FF2B5EF4-FFF2-40B4-BE49-F238E27FC236}">
                <a16:creationId xmlns:a16="http://schemas.microsoft.com/office/drawing/2014/main" id="{5FFBD7CD-5147-E744-9D9E-D27EAEED6627}"/>
              </a:ext>
            </a:extLst>
          </p:cNvPr>
          <p:cNvSpPr/>
          <p:nvPr userDrawn="1"/>
        </p:nvSpPr>
        <p:spPr>
          <a:xfrm>
            <a:off x="0" y="2106118"/>
            <a:ext cx="272700" cy="94438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Title 12">
            <a:extLst>
              <a:ext uri="{FF2B5EF4-FFF2-40B4-BE49-F238E27FC236}">
                <a16:creationId xmlns:a16="http://schemas.microsoft.com/office/drawing/2014/main" id="{8AD00D8E-BD63-184F-88CD-0007C7BA63B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7410" y="1258663"/>
            <a:ext cx="2478175" cy="564282"/>
          </a:xfr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8018733E-DEA7-C046-8D0D-663F6ABC08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17411" y="1822945"/>
            <a:ext cx="2478176" cy="2265000"/>
          </a:xfrm>
        </p:spPr>
        <p:txBody>
          <a:bodyPr/>
          <a:lstStyle>
            <a:lvl1pPr marL="0" indent="0">
              <a:lnSpc>
                <a:spcPct val="130000"/>
              </a:lnSpc>
              <a:spcBef>
                <a:spcPts val="0"/>
              </a:spcBef>
              <a:buNone/>
              <a:defRPr sz="14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347472" indent="-173736">
              <a:lnSpc>
                <a:spcPct val="150000"/>
              </a:lnSpc>
              <a:spcBef>
                <a:spcPts val="0"/>
              </a:spcBef>
              <a:buFont typeface="System Font Regular"/>
              <a:buChar char="–"/>
              <a:defRPr sz="1400" b="0" i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</a:lstStyle>
          <a:p>
            <a:pPr lvl="0"/>
            <a:r>
              <a:rPr lang="en-US"/>
              <a:t>Text 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2C6649FC-214D-654B-A788-DF818A50C4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147247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5"/>
                </a:solidFill>
              </a:defRPr>
            </a:lvl1pPr>
          </a:lstStyle>
          <a:p>
            <a:pPr algn="ctr"/>
            <a:fld id="{0371F868-C29A-DB44-9E83-8ECE8C5D78DD}" type="slidenum">
              <a:rPr lang="en-US" smtClean="0"/>
              <a:pPr algn="ctr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8061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Opt 2 - Dark Background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9229;p50">
            <a:extLst>
              <a:ext uri="{FF2B5EF4-FFF2-40B4-BE49-F238E27FC236}">
                <a16:creationId xmlns:a16="http://schemas.microsoft.com/office/drawing/2014/main" id="{6DC5895D-6E76-C242-B8E8-2BB380BA3A21}"/>
              </a:ext>
            </a:extLst>
          </p:cNvPr>
          <p:cNvSpPr/>
          <p:nvPr userDrawn="1"/>
        </p:nvSpPr>
        <p:spPr>
          <a:xfrm>
            <a:off x="0" y="0"/>
            <a:ext cx="4167266" cy="51435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A1C0AC5-B6B4-6D43-B27C-5D0D976A3E2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35700" y="719138"/>
            <a:ext cx="2646363" cy="1762125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3E898FEA-97E8-3A45-A15C-60E5283D8E9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57523" y="719138"/>
            <a:ext cx="2646363" cy="3705225"/>
          </a:xfrm>
        </p:spPr>
        <p:txBody>
          <a:bodyPr/>
          <a:lstStyle/>
          <a:p>
            <a:endParaRPr lang="en-US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AC8D6D5A-F27D-024A-B76F-887E838FD17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700" y="2662238"/>
            <a:ext cx="2646363" cy="1762125"/>
          </a:xfrm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4" name="Google Shape;9091;p38">
            <a:extLst>
              <a:ext uri="{FF2B5EF4-FFF2-40B4-BE49-F238E27FC236}">
                <a16:creationId xmlns:a16="http://schemas.microsoft.com/office/drawing/2014/main" id="{5FFBD7CD-5147-E744-9D9E-D27EAEED6627}"/>
              </a:ext>
            </a:extLst>
          </p:cNvPr>
          <p:cNvSpPr/>
          <p:nvPr userDrawn="1"/>
        </p:nvSpPr>
        <p:spPr>
          <a:xfrm>
            <a:off x="0" y="2106118"/>
            <a:ext cx="272700" cy="94438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Title 12">
            <a:extLst>
              <a:ext uri="{FF2B5EF4-FFF2-40B4-BE49-F238E27FC236}">
                <a16:creationId xmlns:a16="http://schemas.microsoft.com/office/drawing/2014/main" id="{DE843885-CD32-B241-AE9A-464EF62042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7410" y="1258663"/>
            <a:ext cx="2478175" cy="564282"/>
          </a:xfr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10" name="Text Placeholder 14">
            <a:extLst>
              <a:ext uri="{FF2B5EF4-FFF2-40B4-BE49-F238E27FC236}">
                <a16:creationId xmlns:a16="http://schemas.microsoft.com/office/drawing/2014/main" id="{AE73FE98-36A3-D546-BE4C-4671BFD863F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17411" y="1822945"/>
            <a:ext cx="2478176" cy="2265000"/>
          </a:xfrm>
        </p:spPr>
        <p:txBody>
          <a:bodyPr/>
          <a:lstStyle>
            <a:lvl1pPr marL="0" indent="0">
              <a:lnSpc>
                <a:spcPct val="130000"/>
              </a:lnSpc>
              <a:spcBef>
                <a:spcPts val="0"/>
              </a:spcBef>
              <a:buNone/>
              <a:defRPr sz="14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347472" indent="-173736">
              <a:lnSpc>
                <a:spcPct val="150000"/>
              </a:lnSpc>
              <a:spcBef>
                <a:spcPts val="0"/>
              </a:spcBef>
              <a:buFont typeface="System Font Regular"/>
              <a:buChar char="–"/>
              <a:defRPr sz="1400" b="0" i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</a:lstStyle>
          <a:p>
            <a:pPr lvl="0"/>
            <a:r>
              <a:rPr lang="en-US"/>
              <a:t>Text 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63D3ADB-69BF-E54A-AAF4-F73E35ED0C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147248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5"/>
                </a:solidFill>
              </a:defRPr>
            </a:lvl1pPr>
          </a:lstStyle>
          <a:p>
            <a:pPr algn="ctr"/>
            <a:fld id="{0371F868-C29A-DB44-9E83-8ECE8C5D78DD}" type="slidenum">
              <a:rPr lang="en-US" smtClean="0"/>
              <a:pPr algn="ctr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83318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Opt 3 - Dark Background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9229;p50">
            <a:extLst>
              <a:ext uri="{FF2B5EF4-FFF2-40B4-BE49-F238E27FC236}">
                <a16:creationId xmlns:a16="http://schemas.microsoft.com/office/drawing/2014/main" id="{6DC5895D-6E76-C242-B8E8-2BB380BA3A21}"/>
              </a:ext>
            </a:extLst>
          </p:cNvPr>
          <p:cNvSpPr/>
          <p:nvPr userDrawn="1"/>
        </p:nvSpPr>
        <p:spPr>
          <a:xfrm>
            <a:off x="0" y="0"/>
            <a:ext cx="3380282" cy="51435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3E898FEA-97E8-3A45-A15C-60E5283D8E9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80282" y="18499"/>
            <a:ext cx="5763718" cy="5124679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Google Shape;9091;p38">
            <a:extLst>
              <a:ext uri="{FF2B5EF4-FFF2-40B4-BE49-F238E27FC236}">
                <a16:creationId xmlns:a16="http://schemas.microsoft.com/office/drawing/2014/main" id="{5FFBD7CD-5147-E744-9D9E-D27EAEED6627}"/>
              </a:ext>
            </a:extLst>
          </p:cNvPr>
          <p:cNvSpPr/>
          <p:nvPr userDrawn="1"/>
        </p:nvSpPr>
        <p:spPr>
          <a:xfrm>
            <a:off x="0" y="2106118"/>
            <a:ext cx="272700" cy="94438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Title 12">
            <a:extLst>
              <a:ext uri="{FF2B5EF4-FFF2-40B4-BE49-F238E27FC236}">
                <a16:creationId xmlns:a16="http://schemas.microsoft.com/office/drawing/2014/main" id="{C0F6FD04-8537-9842-98D0-EC3F8B3BD5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7410" y="1258663"/>
            <a:ext cx="2478175" cy="564282"/>
          </a:xfr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B835E8CC-0710-8444-880A-A81FBFD73D4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17411" y="1822945"/>
            <a:ext cx="2478176" cy="2265000"/>
          </a:xfrm>
        </p:spPr>
        <p:txBody>
          <a:bodyPr/>
          <a:lstStyle>
            <a:lvl1pPr marL="0" indent="0">
              <a:lnSpc>
                <a:spcPct val="130000"/>
              </a:lnSpc>
              <a:spcBef>
                <a:spcPts val="0"/>
              </a:spcBef>
              <a:buNone/>
              <a:defRPr sz="14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347472" indent="-173736">
              <a:lnSpc>
                <a:spcPct val="150000"/>
              </a:lnSpc>
              <a:spcBef>
                <a:spcPts val="0"/>
              </a:spcBef>
              <a:buFont typeface="System Font Regular"/>
              <a:buChar char="–"/>
              <a:defRPr sz="1400" b="0" i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</a:lstStyle>
          <a:p>
            <a:pPr lvl="0"/>
            <a:r>
              <a:rPr lang="en-US"/>
              <a:t>Text 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A6ECC4E-BE7B-CB4E-A2BC-EC7209333F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54330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5"/>
                </a:solidFill>
              </a:defRPr>
            </a:lvl1pPr>
          </a:lstStyle>
          <a:p>
            <a:pPr algn="ctr"/>
            <a:fld id="{0371F868-C29A-DB44-9E83-8ECE8C5D78DD}" type="slidenum">
              <a:rPr lang="en-US" smtClean="0"/>
              <a:pPr algn="ctr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0958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amily of Solution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A61585B-2CF7-024E-8224-D7583A898EF2}"/>
              </a:ext>
            </a:extLst>
          </p:cNvPr>
          <p:cNvSpPr txBox="1"/>
          <p:nvPr userDrawn="1"/>
        </p:nvSpPr>
        <p:spPr>
          <a:xfrm>
            <a:off x="4072865" y="1023017"/>
            <a:ext cx="19529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i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Family of Solutions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7EAF355-3B09-684B-9307-DDC25D3B3F80}"/>
              </a:ext>
            </a:extLst>
          </p:cNvPr>
          <p:cNvSpPr/>
          <p:nvPr userDrawn="1"/>
        </p:nvSpPr>
        <p:spPr>
          <a:xfrm>
            <a:off x="3787514" y="4665144"/>
            <a:ext cx="1376597" cy="47147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124D0A4-D82D-E449-911B-FD58DB5590D4}"/>
              </a:ext>
            </a:extLst>
          </p:cNvPr>
          <p:cNvSpPr/>
          <p:nvPr userDrawn="1"/>
        </p:nvSpPr>
        <p:spPr>
          <a:xfrm>
            <a:off x="0" y="2688324"/>
            <a:ext cx="9144000" cy="127657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Google Shape;9091;p38">
            <a:extLst>
              <a:ext uri="{FF2B5EF4-FFF2-40B4-BE49-F238E27FC236}">
                <a16:creationId xmlns:a16="http://schemas.microsoft.com/office/drawing/2014/main" id="{8F8B0297-D1EA-F746-825E-D9AD46DAF011}"/>
              </a:ext>
            </a:extLst>
          </p:cNvPr>
          <p:cNvSpPr/>
          <p:nvPr userDrawn="1"/>
        </p:nvSpPr>
        <p:spPr>
          <a:xfrm rot="5400000">
            <a:off x="418286" y="3410261"/>
            <a:ext cx="272700" cy="110927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03DF71DD-A96E-2544-AC9B-9341B82BB8AE}"/>
              </a:ext>
            </a:extLst>
          </p:cNvPr>
          <p:cNvCxnSpPr/>
          <p:nvPr userDrawn="1"/>
        </p:nvCxnSpPr>
        <p:spPr>
          <a:xfrm>
            <a:off x="1174385" y="1207683"/>
            <a:ext cx="829621" cy="0"/>
          </a:xfrm>
          <a:prstGeom prst="straightConnector1">
            <a:avLst/>
          </a:prstGeom>
          <a:ln w="3175">
            <a:solidFill>
              <a:schemeClr val="tx2"/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16F1BCA4-80EA-564A-A691-9A51E15FF174}"/>
              </a:ext>
            </a:extLst>
          </p:cNvPr>
          <p:cNvCxnSpPr>
            <a:cxnSpLocks/>
          </p:cNvCxnSpPr>
          <p:nvPr userDrawn="1"/>
        </p:nvCxnSpPr>
        <p:spPr>
          <a:xfrm>
            <a:off x="1174385" y="1207683"/>
            <a:ext cx="0" cy="1370624"/>
          </a:xfrm>
          <a:prstGeom prst="straightConnector1">
            <a:avLst/>
          </a:prstGeom>
          <a:ln w="3175">
            <a:solidFill>
              <a:schemeClr val="tx2"/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Picture 28">
            <a:extLst>
              <a:ext uri="{FF2B5EF4-FFF2-40B4-BE49-F238E27FC236}">
                <a16:creationId xmlns:a16="http://schemas.microsoft.com/office/drawing/2014/main" id="{4009B61E-A989-874E-BCFB-AA03587AF28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8507" y="893147"/>
            <a:ext cx="1710809" cy="629072"/>
          </a:xfrm>
          <a:prstGeom prst="rect">
            <a:avLst/>
          </a:prstGeom>
        </p:spPr>
      </p:pic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3BDCEFFD-81BA-F048-9544-73D6A2CB36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54330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5"/>
                </a:solidFill>
              </a:defRPr>
            </a:lvl1pPr>
          </a:lstStyle>
          <a:p>
            <a:pPr algn="ctr"/>
            <a:fld id="{0371F868-C29A-DB44-9E83-8ECE8C5D78DD}" type="slidenum">
              <a:rPr lang="en-US" smtClean="0"/>
              <a:pPr algn="ctr"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97A15A-1F6F-F14F-A80C-2915BD833E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5146" y="3059148"/>
            <a:ext cx="9093708" cy="534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7967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AS 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9009;p30">
            <a:extLst>
              <a:ext uri="{FF2B5EF4-FFF2-40B4-BE49-F238E27FC236}">
                <a16:creationId xmlns:a16="http://schemas.microsoft.com/office/drawing/2014/main" id="{4417EAB3-774E-3C4B-8381-104500A047A2}"/>
              </a:ext>
            </a:extLst>
          </p:cNvPr>
          <p:cNvSpPr/>
          <p:nvPr userDrawn="1"/>
        </p:nvSpPr>
        <p:spPr>
          <a:xfrm>
            <a:off x="7433100" y="224"/>
            <a:ext cx="1710900" cy="514327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16CC568-6D05-E743-8F96-57D58A7EDD5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207008" y="1772713"/>
            <a:ext cx="2186641" cy="796751"/>
          </a:xfrm>
          <a:prstGeom prst="rect">
            <a:avLst/>
          </a:prstGeom>
        </p:spPr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2DF5967F-F276-D040-9B98-D9E6373AF7A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08360" y="2669485"/>
            <a:ext cx="4616450" cy="673322"/>
          </a:xfrm>
        </p:spPr>
        <p:txBody>
          <a:bodyPr/>
          <a:lstStyle>
            <a:lvl1pPr>
              <a:buNone/>
              <a:defRPr sz="2400" b="0" i="0">
                <a:solidFill>
                  <a:schemeClr val="tx2"/>
                </a:solidFill>
                <a:latin typeface="+mj-lt"/>
                <a:cs typeface="Calibri Light" panose="020F030202020403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278C26FC-C8A2-7941-8669-5AB65ECEC7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08360" y="3043621"/>
            <a:ext cx="4616450" cy="1289050"/>
          </a:xfrm>
        </p:spPr>
        <p:txBody>
          <a:bodyPr/>
          <a:lstStyle>
            <a:lvl1pPr>
              <a:buNone/>
              <a:defRPr sz="1800" b="0" i="0">
                <a:solidFill>
                  <a:schemeClr val="tx2"/>
                </a:solidFill>
                <a:latin typeface="+mj-lt"/>
                <a:cs typeface="Calibri Light" panose="020F030202020403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9" name="Google Shape;9010;p30">
            <a:extLst>
              <a:ext uri="{FF2B5EF4-FFF2-40B4-BE49-F238E27FC236}">
                <a16:creationId xmlns:a16="http://schemas.microsoft.com/office/drawing/2014/main" id="{9EBC6371-D948-DE4B-98EC-BCE7D1EC4F31}"/>
              </a:ext>
            </a:extLst>
          </p:cNvPr>
          <p:cNvSpPr/>
          <p:nvPr userDrawn="1"/>
        </p:nvSpPr>
        <p:spPr>
          <a:xfrm>
            <a:off x="7265550" y="2878500"/>
            <a:ext cx="335100" cy="2265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193338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C 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9009;p30">
            <a:extLst>
              <a:ext uri="{FF2B5EF4-FFF2-40B4-BE49-F238E27FC236}">
                <a16:creationId xmlns:a16="http://schemas.microsoft.com/office/drawing/2014/main" id="{4417EAB3-774E-3C4B-8381-104500A047A2}"/>
              </a:ext>
            </a:extLst>
          </p:cNvPr>
          <p:cNvSpPr/>
          <p:nvPr userDrawn="1"/>
        </p:nvSpPr>
        <p:spPr>
          <a:xfrm>
            <a:off x="7433100" y="224"/>
            <a:ext cx="1710900" cy="514327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16CC568-6D05-E743-8F96-57D58A7EDD5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207008" y="1774662"/>
            <a:ext cx="1555046" cy="794802"/>
          </a:xfrm>
          <a:prstGeom prst="rect">
            <a:avLst/>
          </a:prstGeom>
        </p:spPr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2DF5967F-F276-D040-9B98-D9E6373AF7A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08360" y="2669485"/>
            <a:ext cx="4616450" cy="673322"/>
          </a:xfrm>
        </p:spPr>
        <p:txBody>
          <a:bodyPr/>
          <a:lstStyle>
            <a:lvl1pPr>
              <a:buNone/>
              <a:defRPr sz="2400" b="0" i="0">
                <a:solidFill>
                  <a:schemeClr val="tx2"/>
                </a:solidFill>
                <a:latin typeface="+mj-lt"/>
                <a:cs typeface="Calibri Light" panose="020F030202020403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278C26FC-C8A2-7941-8669-5AB65ECEC7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08360" y="3043621"/>
            <a:ext cx="4616450" cy="1289050"/>
          </a:xfrm>
        </p:spPr>
        <p:txBody>
          <a:bodyPr/>
          <a:lstStyle>
            <a:lvl1pPr>
              <a:buNone/>
              <a:defRPr sz="1800" b="0" i="0">
                <a:solidFill>
                  <a:schemeClr val="tx2"/>
                </a:solidFill>
                <a:latin typeface="+mj-lt"/>
                <a:cs typeface="Calibri Light" panose="020F030202020403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9" name="Google Shape;9010;p30">
            <a:extLst>
              <a:ext uri="{FF2B5EF4-FFF2-40B4-BE49-F238E27FC236}">
                <a16:creationId xmlns:a16="http://schemas.microsoft.com/office/drawing/2014/main" id="{45618E22-57E4-2A4F-9CC2-0AF1759740B7}"/>
              </a:ext>
            </a:extLst>
          </p:cNvPr>
          <p:cNvSpPr/>
          <p:nvPr userDrawn="1"/>
        </p:nvSpPr>
        <p:spPr>
          <a:xfrm>
            <a:off x="7265550" y="2878500"/>
            <a:ext cx="335100" cy="2265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140008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GA 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9009;p30">
            <a:extLst>
              <a:ext uri="{FF2B5EF4-FFF2-40B4-BE49-F238E27FC236}">
                <a16:creationId xmlns:a16="http://schemas.microsoft.com/office/drawing/2014/main" id="{4417EAB3-774E-3C4B-8381-104500A047A2}"/>
              </a:ext>
            </a:extLst>
          </p:cNvPr>
          <p:cNvSpPr/>
          <p:nvPr userDrawn="1"/>
        </p:nvSpPr>
        <p:spPr>
          <a:xfrm>
            <a:off x="7433100" y="224"/>
            <a:ext cx="1710900" cy="514327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16CC568-6D05-E743-8F96-57D58A7EDD5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207008" y="1771112"/>
            <a:ext cx="1960398" cy="798352"/>
          </a:xfrm>
          <a:prstGeom prst="rect">
            <a:avLst/>
          </a:prstGeom>
        </p:spPr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2DF5967F-F276-D040-9B98-D9E6373AF7A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08360" y="2669485"/>
            <a:ext cx="4616450" cy="673322"/>
          </a:xfrm>
        </p:spPr>
        <p:txBody>
          <a:bodyPr/>
          <a:lstStyle>
            <a:lvl1pPr>
              <a:buNone/>
              <a:defRPr sz="2400" b="0" i="0">
                <a:solidFill>
                  <a:schemeClr val="tx2"/>
                </a:solidFill>
                <a:latin typeface="+mj-lt"/>
                <a:cs typeface="Calibri Light" panose="020F030202020403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278C26FC-C8A2-7941-8669-5AB65ECEC7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08360" y="3043621"/>
            <a:ext cx="4616450" cy="1289050"/>
          </a:xfrm>
        </p:spPr>
        <p:txBody>
          <a:bodyPr/>
          <a:lstStyle>
            <a:lvl1pPr>
              <a:buNone/>
              <a:defRPr sz="1800" b="0" i="0">
                <a:solidFill>
                  <a:schemeClr val="tx2"/>
                </a:solidFill>
                <a:latin typeface="+mj-lt"/>
                <a:cs typeface="Calibri Light" panose="020F030202020403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9" name="Google Shape;9010;p30">
            <a:extLst>
              <a:ext uri="{FF2B5EF4-FFF2-40B4-BE49-F238E27FC236}">
                <a16:creationId xmlns:a16="http://schemas.microsoft.com/office/drawing/2014/main" id="{C5884412-3B26-FC45-9B6D-02CAE4CCAB7A}"/>
              </a:ext>
            </a:extLst>
          </p:cNvPr>
          <p:cNvSpPr/>
          <p:nvPr userDrawn="1"/>
        </p:nvSpPr>
        <p:spPr>
          <a:xfrm>
            <a:off x="7265550" y="2878500"/>
            <a:ext cx="335100" cy="2265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935435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TA 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9009;p30">
            <a:extLst>
              <a:ext uri="{FF2B5EF4-FFF2-40B4-BE49-F238E27FC236}">
                <a16:creationId xmlns:a16="http://schemas.microsoft.com/office/drawing/2014/main" id="{4417EAB3-774E-3C4B-8381-104500A047A2}"/>
              </a:ext>
            </a:extLst>
          </p:cNvPr>
          <p:cNvSpPr/>
          <p:nvPr userDrawn="1"/>
        </p:nvSpPr>
        <p:spPr>
          <a:xfrm>
            <a:off x="7433100" y="224"/>
            <a:ext cx="1710900" cy="514327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16CC568-6D05-E743-8F96-57D58A7EDD5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207008" y="1772673"/>
            <a:ext cx="1234534" cy="796791"/>
          </a:xfrm>
          <a:prstGeom prst="rect">
            <a:avLst/>
          </a:prstGeom>
        </p:spPr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2DF5967F-F276-D040-9B98-D9E6373AF7A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08360" y="2669485"/>
            <a:ext cx="4616450" cy="673322"/>
          </a:xfrm>
        </p:spPr>
        <p:txBody>
          <a:bodyPr/>
          <a:lstStyle>
            <a:lvl1pPr>
              <a:buNone/>
              <a:defRPr sz="2400" b="0" i="0">
                <a:solidFill>
                  <a:schemeClr val="tx2"/>
                </a:solidFill>
                <a:latin typeface="+mj-lt"/>
                <a:cs typeface="Calibri Light" panose="020F030202020403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278C26FC-C8A2-7941-8669-5AB65ECEC7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08360" y="3043621"/>
            <a:ext cx="4616450" cy="1289050"/>
          </a:xfrm>
        </p:spPr>
        <p:txBody>
          <a:bodyPr/>
          <a:lstStyle>
            <a:lvl1pPr>
              <a:buNone/>
              <a:defRPr sz="1800" b="0" i="0">
                <a:solidFill>
                  <a:schemeClr val="tx2"/>
                </a:solidFill>
                <a:latin typeface="+mj-lt"/>
                <a:cs typeface="Calibri Light" panose="020F030202020403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9" name="Google Shape;9010;p30">
            <a:extLst>
              <a:ext uri="{FF2B5EF4-FFF2-40B4-BE49-F238E27FC236}">
                <a16:creationId xmlns:a16="http://schemas.microsoft.com/office/drawing/2014/main" id="{8BA1FEC8-8CA9-984F-98D6-2036F3A4A0F1}"/>
              </a:ext>
            </a:extLst>
          </p:cNvPr>
          <p:cNvSpPr/>
          <p:nvPr userDrawn="1"/>
        </p:nvSpPr>
        <p:spPr>
          <a:xfrm>
            <a:off x="7265550" y="2878500"/>
            <a:ext cx="335100" cy="2265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100200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DS 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9009;p30">
            <a:extLst>
              <a:ext uri="{FF2B5EF4-FFF2-40B4-BE49-F238E27FC236}">
                <a16:creationId xmlns:a16="http://schemas.microsoft.com/office/drawing/2014/main" id="{4417EAB3-774E-3C4B-8381-104500A047A2}"/>
              </a:ext>
            </a:extLst>
          </p:cNvPr>
          <p:cNvSpPr/>
          <p:nvPr userDrawn="1"/>
        </p:nvSpPr>
        <p:spPr>
          <a:xfrm>
            <a:off x="7433100" y="224"/>
            <a:ext cx="1710900" cy="514327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16CC568-6D05-E743-8F96-57D58A7EDD5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207008" y="1777803"/>
            <a:ext cx="2101800" cy="792783"/>
          </a:xfrm>
          <a:prstGeom prst="rect">
            <a:avLst/>
          </a:prstGeom>
        </p:spPr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2DF5967F-F276-D040-9B98-D9E6373AF7A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08360" y="2669485"/>
            <a:ext cx="4616450" cy="673322"/>
          </a:xfrm>
        </p:spPr>
        <p:txBody>
          <a:bodyPr/>
          <a:lstStyle>
            <a:lvl1pPr>
              <a:buNone/>
              <a:defRPr sz="2400" b="0" i="0">
                <a:solidFill>
                  <a:schemeClr val="tx2"/>
                </a:solidFill>
                <a:latin typeface="+mj-lt"/>
                <a:cs typeface="Calibri Light" panose="020F030202020403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278C26FC-C8A2-7941-8669-5AB65ECEC7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08360" y="3043621"/>
            <a:ext cx="4616450" cy="1289050"/>
          </a:xfrm>
        </p:spPr>
        <p:txBody>
          <a:bodyPr/>
          <a:lstStyle>
            <a:lvl1pPr>
              <a:buNone/>
              <a:defRPr sz="1800" b="0" i="0">
                <a:solidFill>
                  <a:schemeClr val="tx2"/>
                </a:solidFill>
                <a:latin typeface="+mj-lt"/>
                <a:cs typeface="Calibri Light" panose="020F030202020403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9" name="Google Shape;9010;p30">
            <a:extLst>
              <a:ext uri="{FF2B5EF4-FFF2-40B4-BE49-F238E27FC236}">
                <a16:creationId xmlns:a16="http://schemas.microsoft.com/office/drawing/2014/main" id="{154D8C84-CEB6-F744-9564-0204BD6A7076}"/>
              </a:ext>
            </a:extLst>
          </p:cNvPr>
          <p:cNvSpPr/>
          <p:nvPr userDrawn="1"/>
        </p:nvSpPr>
        <p:spPr>
          <a:xfrm>
            <a:off x="7265550" y="2878500"/>
            <a:ext cx="335100" cy="2265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074312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CR 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9009;p30">
            <a:extLst>
              <a:ext uri="{FF2B5EF4-FFF2-40B4-BE49-F238E27FC236}">
                <a16:creationId xmlns:a16="http://schemas.microsoft.com/office/drawing/2014/main" id="{4417EAB3-774E-3C4B-8381-104500A047A2}"/>
              </a:ext>
            </a:extLst>
          </p:cNvPr>
          <p:cNvSpPr/>
          <p:nvPr userDrawn="1"/>
        </p:nvSpPr>
        <p:spPr>
          <a:xfrm>
            <a:off x="7433100" y="224"/>
            <a:ext cx="1710900" cy="514327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16CC568-6D05-E743-8F96-57D58A7EDD5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207007" y="1998482"/>
            <a:ext cx="3117631" cy="573156"/>
          </a:xfrm>
          <a:prstGeom prst="rect">
            <a:avLst/>
          </a:prstGeom>
        </p:spPr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2DF5967F-F276-D040-9B98-D9E6373AF7A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08360" y="2669485"/>
            <a:ext cx="4616450" cy="673322"/>
          </a:xfrm>
        </p:spPr>
        <p:txBody>
          <a:bodyPr/>
          <a:lstStyle>
            <a:lvl1pPr>
              <a:buNone/>
              <a:defRPr sz="2400" b="0" i="0">
                <a:solidFill>
                  <a:schemeClr val="tx2"/>
                </a:solidFill>
                <a:latin typeface="+mj-lt"/>
                <a:cs typeface="Calibri Light" panose="020F030202020403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278C26FC-C8A2-7941-8669-5AB65ECEC7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08360" y="3043621"/>
            <a:ext cx="4616450" cy="1289050"/>
          </a:xfrm>
        </p:spPr>
        <p:txBody>
          <a:bodyPr/>
          <a:lstStyle>
            <a:lvl1pPr>
              <a:buNone/>
              <a:defRPr sz="1800" b="0" i="0">
                <a:solidFill>
                  <a:schemeClr val="tx2"/>
                </a:solidFill>
                <a:latin typeface="+mj-lt"/>
                <a:cs typeface="Calibri Light" panose="020F030202020403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9" name="Google Shape;9010;p30">
            <a:extLst>
              <a:ext uri="{FF2B5EF4-FFF2-40B4-BE49-F238E27FC236}">
                <a16:creationId xmlns:a16="http://schemas.microsoft.com/office/drawing/2014/main" id="{954664FF-CAD5-FF4B-BCD6-1FFBA3ABEBA4}"/>
              </a:ext>
            </a:extLst>
          </p:cNvPr>
          <p:cNvSpPr/>
          <p:nvPr userDrawn="1"/>
        </p:nvSpPr>
        <p:spPr>
          <a:xfrm>
            <a:off x="7265550" y="2878500"/>
            <a:ext cx="335100" cy="2265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141865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NCR 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9009;p30">
            <a:extLst>
              <a:ext uri="{FF2B5EF4-FFF2-40B4-BE49-F238E27FC236}">
                <a16:creationId xmlns:a16="http://schemas.microsoft.com/office/drawing/2014/main" id="{4417EAB3-774E-3C4B-8381-104500A047A2}"/>
              </a:ext>
            </a:extLst>
          </p:cNvPr>
          <p:cNvSpPr/>
          <p:nvPr userDrawn="1"/>
        </p:nvSpPr>
        <p:spPr>
          <a:xfrm>
            <a:off x="7433100" y="224"/>
            <a:ext cx="1710900" cy="514327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2DF5967F-F276-D040-9B98-D9E6373AF7A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08360" y="2669485"/>
            <a:ext cx="4616450" cy="673322"/>
          </a:xfrm>
        </p:spPr>
        <p:txBody>
          <a:bodyPr/>
          <a:lstStyle>
            <a:lvl1pPr>
              <a:buNone/>
              <a:defRPr sz="2400" b="0" i="0">
                <a:solidFill>
                  <a:schemeClr val="tx2"/>
                </a:solidFill>
                <a:latin typeface="+mj-lt"/>
                <a:cs typeface="Calibri Light" panose="020F030202020403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278C26FC-C8A2-7941-8669-5AB65ECEC7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08360" y="3043621"/>
            <a:ext cx="4616450" cy="1289050"/>
          </a:xfrm>
        </p:spPr>
        <p:txBody>
          <a:bodyPr/>
          <a:lstStyle>
            <a:lvl1pPr>
              <a:buNone/>
              <a:defRPr sz="1800" b="0" i="0">
                <a:solidFill>
                  <a:schemeClr val="tx2"/>
                </a:solidFill>
                <a:latin typeface="+mj-lt"/>
                <a:cs typeface="Calibri Light" panose="020F030202020403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9" name="Google Shape;9010;p30">
            <a:extLst>
              <a:ext uri="{FF2B5EF4-FFF2-40B4-BE49-F238E27FC236}">
                <a16:creationId xmlns:a16="http://schemas.microsoft.com/office/drawing/2014/main" id="{954664FF-CAD5-FF4B-BCD6-1FFBA3ABEBA4}"/>
              </a:ext>
            </a:extLst>
          </p:cNvPr>
          <p:cNvSpPr/>
          <p:nvPr userDrawn="1"/>
        </p:nvSpPr>
        <p:spPr>
          <a:xfrm>
            <a:off x="7265550" y="2878500"/>
            <a:ext cx="335100" cy="2265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43D9781-0AE7-354D-B38A-1AA427A297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179108" y="1776433"/>
            <a:ext cx="795205" cy="795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2409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54330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5"/>
                </a:solidFill>
              </a:defRPr>
            </a:lvl1pPr>
          </a:lstStyle>
          <a:p>
            <a:pPr algn="ctr"/>
            <a:fld id="{0371F868-C29A-DB44-9E83-8ECE8C5D78DD}" type="slidenum">
              <a:rPr lang="en-US" smtClean="0"/>
              <a:pPr algn="ctr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1340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90" r:id="rId9"/>
    <p:sldLayoutId id="2147483662" r:id="rId10"/>
    <p:sldLayoutId id="2147483663" r:id="rId11"/>
    <p:sldLayoutId id="2147483676" r:id="rId12"/>
    <p:sldLayoutId id="2147483664" r:id="rId13"/>
    <p:sldLayoutId id="2147483689" r:id="rId14"/>
    <p:sldLayoutId id="2147483687" r:id="rId15"/>
    <p:sldLayoutId id="2147483667" r:id="rId16"/>
    <p:sldLayoutId id="2147483668" r:id="rId17"/>
    <p:sldLayoutId id="2147483669" r:id="rId18"/>
    <p:sldLayoutId id="2147483670" r:id="rId19"/>
    <p:sldLayoutId id="2147483671" r:id="rId20"/>
    <p:sldLayoutId id="2147483672" r:id="rId21"/>
    <p:sldLayoutId id="2147483673" r:id="rId22"/>
    <p:sldLayoutId id="2147483675" r:id="rId23"/>
    <p:sldLayoutId id="2147483674" r:id="rId24"/>
    <p:sldLayoutId id="2147483678" r:id="rId25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sv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2.svg"/><Relationship Id="rId11" Type="http://schemas.openxmlformats.org/officeDocument/2006/relationships/hyperlink" Target="https://www.iccsafe.org/wp-content/uploads/CP28-05.pdf" TargetMode="External"/><Relationship Id="rId5" Type="http://schemas.openxmlformats.org/officeDocument/2006/relationships/image" Target="../media/image61.png"/><Relationship Id="rId10" Type="http://schemas.openxmlformats.org/officeDocument/2006/relationships/image" Target="../media/image55.svg"/><Relationship Id="rId4" Type="http://schemas.openxmlformats.org/officeDocument/2006/relationships/image" Target="../media/image60.svg"/><Relationship Id="rId9" Type="http://schemas.openxmlformats.org/officeDocument/2006/relationships/image" Target="../media/image5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sv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svg"/><Relationship Id="rId13" Type="http://schemas.openxmlformats.org/officeDocument/2006/relationships/image" Target="../media/image78.png"/><Relationship Id="rId3" Type="http://schemas.openxmlformats.org/officeDocument/2006/relationships/image" Target="../media/image70.svg"/><Relationship Id="rId7" Type="http://schemas.openxmlformats.org/officeDocument/2006/relationships/image" Target="../media/image42.png"/><Relationship Id="rId12" Type="http://schemas.openxmlformats.org/officeDocument/2006/relationships/image" Target="../media/image77.sv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3.png"/><Relationship Id="rId11" Type="http://schemas.openxmlformats.org/officeDocument/2006/relationships/image" Target="../media/image76.png"/><Relationship Id="rId5" Type="http://schemas.openxmlformats.org/officeDocument/2006/relationships/image" Target="../media/image72.svg"/><Relationship Id="rId10" Type="http://schemas.openxmlformats.org/officeDocument/2006/relationships/image" Target="../media/image75.svg"/><Relationship Id="rId4" Type="http://schemas.openxmlformats.org/officeDocument/2006/relationships/image" Target="../media/image71.png"/><Relationship Id="rId9" Type="http://schemas.openxmlformats.org/officeDocument/2006/relationships/image" Target="../media/image74.png"/><Relationship Id="rId14" Type="http://schemas.openxmlformats.org/officeDocument/2006/relationships/image" Target="../media/image7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sv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13" Type="http://schemas.openxmlformats.org/officeDocument/2006/relationships/image" Target="../media/image55.svg"/><Relationship Id="rId3" Type="http://schemas.openxmlformats.org/officeDocument/2006/relationships/hyperlink" Target="https://www.iccsafe.org/wp-content/uploads/CP33-08.pdf" TargetMode="External"/><Relationship Id="rId7" Type="http://schemas.openxmlformats.org/officeDocument/2006/relationships/image" Target="../media/image75.svg"/><Relationship Id="rId12" Type="http://schemas.openxmlformats.org/officeDocument/2006/relationships/image" Target="../media/image5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4.png"/><Relationship Id="rId11" Type="http://schemas.openxmlformats.org/officeDocument/2006/relationships/image" Target="../media/image70.svg"/><Relationship Id="rId5" Type="http://schemas.openxmlformats.org/officeDocument/2006/relationships/image" Target="../media/image72.svg"/><Relationship Id="rId10" Type="http://schemas.openxmlformats.org/officeDocument/2006/relationships/image" Target="../media/image69.png"/><Relationship Id="rId4" Type="http://schemas.openxmlformats.org/officeDocument/2006/relationships/image" Target="../media/image71.png"/><Relationship Id="rId9" Type="http://schemas.openxmlformats.org/officeDocument/2006/relationships/image" Target="../media/image77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6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6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4.xml"/><Relationship Id="rId4" Type="http://schemas.openxmlformats.org/officeDocument/2006/relationships/hyperlink" Target="https://www.iccsafe.org/wp-content/uploads/CP28-05.pdf" TargetMode="External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1.svg"/><Relationship Id="rId18" Type="http://schemas.openxmlformats.org/officeDocument/2006/relationships/image" Target="../media/image36.png"/><Relationship Id="rId26" Type="http://schemas.openxmlformats.org/officeDocument/2006/relationships/image" Target="../media/image44.png"/><Relationship Id="rId39" Type="http://schemas.openxmlformats.org/officeDocument/2006/relationships/hyperlink" Target="https://www.iccsafe.org/wp-content/uploads/CP28-05.pdf" TargetMode="External"/><Relationship Id="rId21" Type="http://schemas.openxmlformats.org/officeDocument/2006/relationships/image" Target="../media/image39.svg"/><Relationship Id="rId34" Type="http://schemas.openxmlformats.org/officeDocument/2006/relationships/image" Target="../media/image52.png"/><Relationship Id="rId7" Type="http://schemas.openxmlformats.org/officeDocument/2006/relationships/image" Target="../media/image25.svg"/><Relationship Id="rId12" Type="http://schemas.openxmlformats.org/officeDocument/2006/relationships/image" Target="../media/image30.png"/><Relationship Id="rId17" Type="http://schemas.openxmlformats.org/officeDocument/2006/relationships/image" Target="../media/image35.svg"/><Relationship Id="rId25" Type="http://schemas.openxmlformats.org/officeDocument/2006/relationships/image" Target="../media/image43.svg"/><Relationship Id="rId33" Type="http://schemas.openxmlformats.org/officeDocument/2006/relationships/image" Target="../media/image51.svg"/><Relationship Id="rId38" Type="http://schemas.openxmlformats.org/officeDocument/2006/relationships/image" Target="../media/image56.png"/><Relationship Id="rId2" Type="http://schemas.openxmlformats.org/officeDocument/2006/relationships/slideLayout" Target="../slideLayouts/slideLayout18.xml"/><Relationship Id="rId16" Type="http://schemas.openxmlformats.org/officeDocument/2006/relationships/image" Target="../media/image34.png"/><Relationship Id="rId20" Type="http://schemas.openxmlformats.org/officeDocument/2006/relationships/image" Target="../media/image38.png"/><Relationship Id="rId29" Type="http://schemas.openxmlformats.org/officeDocument/2006/relationships/image" Target="../media/image47.svg"/><Relationship Id="rId1" Type="http://schemas.openxmlformats.org/officeDocument/2006/relationships/tags" Target="../tags/tag1.xml"/><Relationship Id="rId6" Type="http://schemas.openxmlformats.org/officeDocument/2006/relationships/image" Target="../media/image24.png"/><Relationship Id="rId11" Type="http://schemas.openxmlformats.org/officeDocument/2006/relationships/image" Target="../media/image29.svg"/><Relationship Id="rId24" Type="http://schemas.openxmlformats.org/officeDocument/2006/relationships/image" Target="../media/image42.png"/><Relationship Id="rId32" Type="http://schemas.openxmlformats.org/officeDocument/2006/relationships/image" Target="../media/image50.png"/><Relationship Id="rId37" Type="http://schemas.openxmlformats.org/officeDocument/2006/relationships/image" Target="../media/image55.svg"/><Relationship Id="rId5" Type="http://schemas.openxmlformats.org/officeDocument/2006/relationships/image" Target="../media/image23.svg"/><Relationship Id="rId15" Type="http://schemas.openxmlformats.org/officeDocument/2006/relationships/image" Target="../media/image33.svg"/><Relationship Id="rId23" Type="http://schemas.openxmlformats.org/officeDocument/2006/relationships/image" Target="../media/image41.svg"/><Relationship Id="rId28" Type="http://schemas.openxmlformats.org/officeDocument/2006/relationships/image" Target="../media/image46.png"/><Relationship Id="rId36" Type="http://schemas.openxmlformats.org/officeDocument/2006/relationships/image" Target="../media/image54.png"/><Relationship Id="rId10" Type="http://schemas.openxmlformats.org/officeDocument/2006/relationships/image" Target="../media/image28.png"/><Relationship Id="rId19" Type="http://schemas.openxmlformats.org/officeDocument/2006/relationships/image" Target="../media/image37.svg"/><Relationship Id="rId31" Type="http://schemas.openxmlformats.org/officeDocument/2006/relationships/image" Target="../media/image49.svg"/><Relationship Id="rId4" Type="http://schemas.openxmlformats.org/officeDocument/2006/relationships/image" Target="../media/image22.png"/><Relationship Id="rId9" Type="http://schemas.openxmlformats.org/officeDocument/2006/relationships/image" Target="../media/image27.svg"/><Relationship Id="rId14" Type="http://schemas.openxmlformats.org/officeDocument/2006/relationships/image" Target="../media/image32.png"/><Relationship Id="rId22" Type="http://schemas.openxmlformats.org/officeDocument/2006/relationships/image" Target="../media/image40.png"/><Relationship Id="rId27" Type="http://schemas.openxmlformats.org/officeDocument/2006/relationships/image" Target="../media/image45.svg"/><Relationship Id="rId30" Type="http://schemas.openxmlformats.org/officeDocument/2006/relationships/image" Target="../media/image48.png"/><Relationship Id="rId35" Type="http://schemas.openxmlformats.org/officeDocument/2006/relationships/image" Target="../media/image53.svg"/><Relationship Id="rId8" Type="http://schemas.openxmlformats.org/officeDocument/2006/relationships/image" Target="../media/image26.png"/><Relationship Id="rId3" Type="http://schemas.openxmlformats.org/officeDocument/2006/relationships/notesSlide" Target="../notesSlides/notesSlid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hyperlink" Target="https://www.iccsafe.org/wp-content/uploads/CP28-05.pdf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5.svg"/><Relationship Id="rId5" Type="http://schemas.openxmlformats.org/officeDocument/2006/relationships/image" Target="../media/image54.png"/><Relationship Id="rId4" Type="http://schemas.openxmlformats.org/officeDocument/2006/relationships/image" Target="../media/image5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svg"/><Relationship Id="rId13" Type="http://schemas.openxmlformats.org/officeDocument/2006/relationships/image" Target="../media/image36.png"/><Relationship Id="rId18" Type="http://schemas.openxmlformats.org/officeDocument/2006/relationships/image" Target="../media/image49.svg"/><Relationship Id="rId3" Type="http://schemas.openxmlformats.org/officeDocument/2006/relationships/image" Target="../media/image22.png"/><Relationship Id="rId21" Type="http://schemas.openxmlformats.org/officeDocument/2006/relationships/image" Target="../media/image55.svg"/><Relationship Id="rId7" Type="http://schemas.openxmlformats.org/officeDocument/2006/relationships/image" Target="../media/image42.png"/><Relationship Id="rId12" Type="http://schemas.openxmlformats.org/officeDocument/2006/relationships/image" Target="../media/image53.svg"/><Relationship Id="rId17" Type="http://schemas.openxmlformats.org/officeDocument/2006/relationships/image" Target="../media/image48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47.svg"/><Relationship Id="rId20" Type="http://schemas.openxmlformats.org/officeDocument/2006/relationships/image" Target="../media/image54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1.svg"/><Relationship Id="rId11" Type="http://schemas.openxmlformats.org/officeDocument/2006/relationships/image" Target="../media/image52.png"/><Relationship Id="rId5" Type="http://schemas.openxmlformats.org/officeDocument/2006/relationships/image" Target="../media/image50.png"/><Relationship Id="rId15" Type="http://schemas.openxmlformats.org/officeDocument/2006/relationships/image" Target="../media/image46.png"/><Relationship Id="rId10" Type="http://schemas.openxmlformats.org/officeDocument/2006/relationships/image" Target="../media/image45.svg"/><Relationship Id="rId19" Type="http://schemas.openxmlformats.org/officeDocument/2006/relationships/image" Target="../media/image56.png"/><Relationship Id="rId4" Type="http://schemas.openxmlformats.org/officeDocument/2006/relationships/image" Target="../media/image23.svg"/><Relationship Id="rId9" Type="http://schemas.openxmlformats.org/officeDocument/2006/relationships/image" Target="../media/image44.png"/><Relationship Id="rId14" Type="http://schemas.openxmlformats.org/officeDocument/2006/relationships/image" Target="../media/image37.svg"/><Relationship Id="rId22" Type="http://schemas.openxmlformats.org/officeDocument/2006/relationships/hyperlink" Target="https://www.iccsafe.org/wp-content/uploads/CP28-05.pdf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5" Type="http://schemas.openxmlformats.org/officeDocument/2006/relationships/hyperlink" Target="https://www.iccsafe.org/wp-content/uploads/CP28-05.pdf" TargetMode="External"/><Relationship Id="rId4" Type="http://schemas.openxmlformats.org/officeDocument/2006/relationships/image" Target="../media/image5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09944D3-0808-91B3-FD54-03D772CED83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08360" y="2669485"/>
            <a:ext cx="5265179" cy="673322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r>
              <a:rPr lang="en-US" dirty="0">
                <a:cs typeface="Calibri Light"/>
              </a:rPr>
              <a:t>Discussion of Codes, Standards, and Guides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AE65E0-BC2F-D06C-2A42-CFB18328DBA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08360" y="3005006"/>
            <a:ext cx="4616450" cy="1041915"/>
          </a:xfrm>
        </p:spPr>
        <p:txBody>
          <a:bodyPr vert="horz" lIns="91440" tIns="45720" rIns="91440" bIns="45720" rtlCol="0" anchor="t">
            <a:normAutofit fontScale="85000" lnSpcReduction="10000"/>
          </a:bodyPr>
          <a:lstStyle/>
          <a:p>
            <a:r>
              <a:rPr lang="en-US" i="1" dirty="0">
                <a:cs typeface="Calibri Light"/>
              </a:rPr>
              <a:t>Highlighting the 2024-2026 Code Development Process</a:t>
            </a:r>
          </a:p>
          <a:p>
            <a:endParaRPr lang="en-US" sz="1500" dirty="0">
              <a:cs typeface="Calibri Light"/>
            </a:endParaRPr>
          </a:p>
          <a:p>
            <a:r>
              <a:rPr lang="en-US" sz="1500" dirty="0">
                <a:cs typeface="Calibri Light"/>
              </a:rPr>
              <a:t>April 30, 2023</a:t>
            </a:r>
            <a:endParaRPr lang="en-US" dirty="0"/>
          </a:p>
          <a:p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6554304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1357A25-999A-6348-800E-145045F953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106" y="67960"/>
            <a:ext cx="8719834" cy="564282"/>
          </a:xfrm>
        </p:spPr>
        <p:txBody>
          <a:bodyPr/>
          <a:lstStyle/>
          <a:p>
            <a:pPr algn="l"/>
            <a:r>
              <a:rPr lang="en-US" b="1"/>
              <a:t>3 Disapprovals Rule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BFC4B79-2EF5-2740-85C9-4E2B416501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69680" y="4806925"/>
            <a:ext cx="274320" cy="273844"/>
          </a:xfrm>
        </p:spPr>
        <p:txBody>
          <a:bodyPr/>
          <a:lstStyle/>
          <a:p>
            <a:pPr algn="ctr"/>
            <a:fld id="{0371F868-C29A-DB44-9E83-8ECE8C5D78DD}" type="slidenum">
              <a:rPr lang="en-US" sz="700" smtClean="0">
                <a:solidFill>
                  <a:schemeClr val="bg1"/>
                </a:solidFill>
              </a:rPr>
              <a:pPr algn="ctr"/>
              <a:t>10</a:t>
            </a:fld>
            <a:endParaRPr lang="en-US" sz="700">
              <a:solidFill>
                <a:schemeClr val="bg1"/>
              </a:solidFill>
            </a:endParaRPr>
          </a:p>
        </p:txBody>
      </p:sp>
      <p:pic>
        <p:nvPicPr>
          <p:cNvPr id="46" name="Graphic 45" descr="Close with solid fill">
            <a:extLst>
              <a:ext uri="{FF2B5EF4-FFF2-40B4-BE49-F238E27FC236}">
                <a16:creationId xmlns:a16="http://schemas.microsoft.com/office/drawing/2014/main" id="{6CDC5165-560A-ADB0-D466-BAB277547B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90995" y="58681"/>
            <a:ext cx="564282" cy="564282"/>
          </a:xfrm>
          <a:prstGeom prst="rect">
            <a:avLst/>
          </a:prstGeom>
        </p:spPr>
      </p:pic>
      <p:pic>
        <p:nvPicPr>
          <p:cNvPr id="50" name="Graphic 49" descr="Close with solid fill">
            <a:extLst>
              <a:ext uri="{FF2B5EF4-FFF2-40B4-BE49-F238E27FC236}">
                <a16:creationId xmlns:a16="http://schemas.microsoft.com/office/drawing/2014/main" id="{786F42CC-F6C1-FD11-2307-0CA6DCD5B4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046218" y="57113"/>
            <a:ext cx="564282" cy="564282"/>
          </a:xfrm>
          <a:prstGeom prst="rect">
            <a:avLst/>
          </a:prstGeom>
        </p:spPr>
      </p:pic>
      <p:pic>
        <p:nvPicPr>
          <p:cNvPr id="51" name="Graphic 50" descr="Close with solid fill">
            <a:extLst>
              <a:ext uri="{FF2B5EF4-FFF2-40B4-BE49-F238E27FC236}">
                <a16:creationId xmlns:a16="http://schemas.microsoft.com/office/drawing/2014/main" id="{A8DC157F-AF1D-8B24-D9E5-E76AC492AE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498398" y="57113"/>
            <a:ext cx="564282" cy="564282"/>
          </a:xfrm>
          <a:prstGeom prst="rect">
            <a:avLst/>
          </a:prstGeom>
        </p:spPr>
      </p:pic>
      <p:grpSp>
        <p:nvGrpSpPr>
          <p:cNvPr id="54" name="Group 53">
            <a:extLst>
              <a:ext uri="{FF2B5EF4-FFF2-40B4-BE49-F238E27FC236}">
                <a16:creationId xmlns:a16="http://schemas.microsoft.com/office/drawing/2014/main" id="{5E39E0BD-FEA0-EC76-33E4-1DE2F4C3B297}"/>
              </a:ext>
            </a:extLst>
          </p:cNvPr>
          <p:cNvGrpSpPr/>
          <p:nvPr/>
        </p:nvGrpSpPr>
        <p:grpSpPr>
          <a:xfrm>
            <a:off x="336504" y="1422056"/>
            <a:ext cx="8205468" cy="2369414"/>
            <a:chOff x="467822" y="2563363"/>
            <a:chExt cx="8205468" cy="236941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1F52B1F-CF83-C524-5156-533B27F4AB5C}"/>
                </a:ext>
              </a:extLst>
            </p:cNvPr>
            <p:cNvSpPr/>
            <p:nvPr/>
          </p:nvSpPr>
          <p:spPr>
            <a:xfrm>
              <a:off x="504749" y="2901847"/>
              <a:ext cx="914400" cy="914400"/>
            </a:xfrm>
            <a:prstGeom prst="rect">
              <a:avLst/>
            </a:prstGeom>
            <a:effectLst>
              <a:glow rad="101600">
                <a:schemeClr val="accent3">
                  <a:satMod val="175000"/>
                  <a:alpha val="40000"/>
                </a:schemeClr>
              </a:glow>
            </a:effectLst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CAH#1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4D83A46-2EEC-34DA-9242-79D75026BB40}"/>
                </a:ext>
              </a:extLst>
            </p:cNvPr>
            <p:cNvSpPr/>
            <p:nvPr/>
          </p:nvSpPr>
          <p:spPr>
            <a:xfrm>
              <a:off x="2917582" y="2906824"/>
              <a:ext cx="914400" cy="914400"/>
            </a:xfrm>
            <a:prstGeom prst="rect">
              <a:avLst/>
            </a:prstGeom>
            <a:effectLst>
              <a:glow rad="101600">
                <a:schemeClr val="accent3">
                  <a:satMod val="175000"/>
                  <a:alpha val="40000"/>
                </a:schemeClr>
              </a:glow>
            </a:effectLst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CAH#2</a:t>
              </a:r>
            </a:p>
          </p:txBody>
        </p:sp>
        <p:sp>
          <p:nvSpPr>
            <p:cNvPr id="36" name="Flowchart: Alternate Process 35">
              <a:extLst>
                <a:ext uri="{FF2B5EF4-FFF2-40B4-BE49-F238E27FC236}">
                  <a16:creationId xmlns:a16="http://schemas.microsoft.com/office/drawing/2014/main" id="{9F5C0AAF-6B0E-166A-6E6E-A7402D6F62DC}"/>
                </a:ext>
              </a:extLst>
            </p:cNvPr>
            <p:cNvSpPr/>
            <p:nvPr/>
          </p:nvSpPr>
          <p:spPr>
            <a:xfrm>
              <a:off x="5277481" y="2901847"/>
              <a:ext cx="1919975" cy="914400"/>
            </a:xfrm>
            <a:prstGeom prst="flowChartAlternateProcess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none" lIns="0" rIns="0" rtlCol="0" anchor="ctr"/>
            <a:lstStyle/>
            <a:p>
              <a:pPr algn="ctr"/>
              <a:r>
                <a:rPr lang="en-US"/>
                <a:t>Combined </a:t>
              </a:r>
            </a:p>
            <a:p>
              <a:pPr algn="ctr"/>
              <a:r>
                <a:rPr lang="en-US"/>
                <a:t>PCH</a:t>
              </a:r>
            </a:p>
            <a:p>
              <a:pPr algn="ctr"/>
              <a:r>
                <a:rPr lang="en-US"/>
                <a:t>Discussion &amp; Vote</a:t>
              </a:r>
            </a:p>
          </p:txBody>
        </p:sp>
        <p:cxnSp>
          <p:nvCxnSpPr>
            <p:cNvPr id="47" name="Connector: Elbow 46">
              <a:extLst>
                <a:ext uri="{FF2B5EF4-FFF2-40B4-BE49-F238E27FC236}">
                  <a16:creationId xmlns:a16="http://schemas.microsoft.com/office/drawing/2014/main" id="{6AAF3DD6-160F-4CF3-A91F-04C32A616CFC}"/>
                </a:ext>
              </a:extLst>
            </p:cNvPr>
            <p:cNvCxnSpPr>
              <a:cxnSpLocks/>
            </p:cNvCxnSpPr>
            <p:nvPr/>
          </p:nvCxnSpPr>
          <p:spPr>
            <a:xfrm>
              <a:off x="1537470" y="3777568"/>
              <a:ext cx="1285496" cy="0"/>
            </a:xfrm>
            <a:prstGeom prst="bentConnector3">
              <a:avLst>
                <a:gd name="adj1" fmla="val 50000"/>
              </a:avLst>
            </a:prstGeom>
            <a:ln w="57150" cap="rnd">
              <a:solidFill>
                <a:schemeClr val="accent3">
                  <a:lumMod val="75000"/>
                </a:schemeClr>
              </a:solidFill>
              <a:round/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9F1F222B-D9DF-F936-34D7-1530DAD95E4D}"/>
                </a:ext>
              </a:extLst>
            </p:cNvPr>
            <p:cNvSpPr txBox="1"/>
            <p:nvPr/>
          </p:nvSpPr>
          <p:spPr>
            <a:xfrm>
              <a:off x="7728220" y="2975897"/>
              <a:ext cx="945070" cy="830997"/>
            </a:xfrm>
            <a:prstGeom prst="rect">
              <a:avLst/>
            </a:prstGeom>
            <a:noFill/>
            <a:effectLst>
              <a:glow rad="101600">
                <a:srgbClr val="FF0000">
                  <a:alpha val="60000"/>
                </a:srgbClr>
              </a:glo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/>
                <a:t>No Further Action in Current Cycle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7C7EFBB6-E9F0-EB2F-126B-9A4F9F8438CF}"/>
                </a:ext>
              </a:extLst>
            </p:cNvPr>
            <p:cNvSpPr txBox="1"/>
            <p:nvPr/>
          </p:nvSpPr>
          <p:spPr>
            <a:xfrm>
              <a:off x="1507829" y="2696057"/>
              <a:ext cx="1362445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58738" indent="-58738">
                <a:buFont typeface="Arial" panose="020B0604020202020204" pitchFamily="34" charset="0"/>
                <a:buChar char="•"/>
                <a:defRPr sz="600"/>
              </a:lvl1pPr>
            </a:lstStyle>
            <a:p>
              <a:r>
                <a:rPr lang="en-US" sz="900"/>
                <a:t>Opportunity to Build Consensus</a:t>
              </a:r>
            </a:p>
            <a:p>
              <a:r>
                <a:rPr lang="en-US" sz="900"/>
                <a:t>Opportunity to correct issues/problems</a:t>
              </a:r>
            </a:p>
            <a:p>
              <a:r>
                <a:rPr lang="en-US" sz="900"/>
                <a:t>Opportunity for Comment to CAH#1 action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F225381-60CC-3F6C-C07B-441386F91FEF}"/>
                </a:ext>
              </a:extLst>
            </p:cNvPr>
            <p:cNvSpPr txBox="1"/>
            <p:nvPr/>
          </p:nvSpPr>
          <p:spPr>
            <a:xfrm>
              <a:off x="467822" y="3916845"/>
              <a:ext cx="98825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/>
                <a:t>Disapproved</a:t>
              </a:r>
            </a:p>
          </p:txBody>
        </p:sp>
        <p:pic>
          <p:nvPicPr>
            <p:cNvPr id="19" name="Graphic 18" descr="Thumbs Down with solid fill">
              <a:extLst>
                <a:ext uri="{FF2B5EF4-FFF2-40B4-BE49-F238E27FC236}">
                  <a16:creationId xmlns:a16="http://schemas.microsoft.com/office/drawing/2014/main" id="{4D6F1E6D-CEE0-74C9-51B9-F1B4D42FCA8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92180" y="4146568"/>
              <a:ext cx="658018" cy="658018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CBCD192-D67B-AB79-5E4A-6C47FB1BA165}"/>
                </a:ext>
              </a:extLst>
            </p:cNvPr>
            <p:cNvSpPr txBox="1"/>
            <p:nvPr/>
          </p:nvSpPr>
          <p:spPr>
            <a:xfrm>
              <a:off x="2875636" y="3919661"/>
              <a:ext cx="98825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/>
                <a:t>Disapproved</a:t>
              </a:r>
            </a:p>
          </p:txBody>
        </p:sp>
        <p:pic>
          <p:nvPicPr>
            <p:cNvPr id="27" name="Graphic 26" descr="Thumbs Down with solid fill">
              <a:extLst>
                <a:ext uri="{FF2B5EF4-FFF2-40B4-BE49-F238E27FC236}">
                  <a16:creationId xmlns:a16="http://schemas.microsoft.com/office/drawing/2014/main" id="{B564F156-DEA2-EEEF-E6AA-DDF6503E9D4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999994" y="4149384"/>
              <a:ext cx="658018" cy="658018"/>
            </a:xfrm>
            <a:prstGeom prst="rect">
              <a:avLst/>
            </a:prstGeom>
          </p:spPr>
        </p:pic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0879A24-6F7C-EDB8-8D37-F2590FE7119E}"/>
                </a:ext>
              </a:extLst>
            </p:cNvPr>
            <p:cNvSpPr txBox="1"/>
            <p:nvPr/>
          </p:nvSpPr>
          <p:spPr>
            <a:xfrm>
              <a:off x="3930106" y="2696057"/>
              <a:ext cx="136244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58738" indent="-58738">
                <a:buFont typeface="Arial" panose="020B0604020202020204" pitchFamily="34" charset="0"/>
                <a:buChar char="•"/>
                <a:defRPr sz="600"/>
              </a:lvl1pPr>
            </a:lstStyle>
            <a:p>
              <a:r>
                <a:rPr lang="en-US" sz="900"/>
                <a:t>Opportunity to Build Consensus</a:t>
              </a:r>
            </a:p>
            <a:p>
              <a:r>
                <a:rPr lang="en-US" sz="900"/>
                <a:t>Opportunity to correct issues/problems</a:t>
              </a:r>
            </a:p>
            <a:p>
              <a:r>
                <a:rPr lang="en-US" sz="900"/>
                <a:t>Opportunity for Public Comment</a:t>
              </a:r>
            </a:p>
          </p:txBody>
        </p:sp>
        <p:cxnSp>
          <p:nvCxnSpPr>
            <p:cNvPr id="39" name="Connector: Elbow 38">
              <a:extLst>
                <a:ext uri="{FF2B5EF4-FFF2-40B4-BE49-F238E27FC236}">
                  <a16:creationId xmlns:a16="http://schemas.microsoft.com/office/drawing/2014/main" id="{4B6E89BA-E525-25D6-E141-67B75310DC66}"/>
                </a:ext>
              </a:extLst>
            </p:cNvPr>
            <p:cNvCxnSpPr>
              <a:cxnSpLocks/>
            </p:cNvCxnSpPr>
            <p:nvPr/>
          </p:nvCxnSpPr>
          <p:spPr>
            <a:xfrm>
              <a:off x="3965072" y="3743207"/>
              <a:ext cx="1285496" cy="0"/>
            </a:xfrm>
            <a:prstGeom prst="bentConnector3">
              <a:avLst>
                <a:gd name="adj1" fmla="val 50000"/>
              </a:avLst>
            </a:prstGeom>
            <a:ln w="57150" cap="rnd">
              <a:solidFill>
                <a:schemeClr val="accent3">
                  <a:lumMod val="75000"/>
                </a:schemeClr>
              </a:solidFill>
              <a:round/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57351F87-F097-14E5-4008-509C7FB2FA58}"/>
                </a:ext>
              </a:extLst>
            </p:cNvPr>
            <p:cNvSpPr txBox="1"/>
            <p:nvPr/>
          </p:nvSpPr>
          <p:spPr>
            <a:xfrm>
              <a:off x="5777606" y="3916845"/>
              <a:ext cx="98825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/>
                <a:t>Disapproved</a:t>
              </a:r>
            </a:p>
          </p:txBody>
        </p:sp>
        <p:pic>
          <p:nvPicPr>
            <p:cNvPr id="41" name="Graphic 40" descr="Thumbs Down with solid fill">
              <a:extLst>
                <a:ext uri="{FF2B5EF4-FFF2-40B4-BE49-F238E27FC236}">
                  <a16:creationId xmlns:a16="http://schemas.microsoft.com/office/drawing/2014/main" id="{7729D057-5EAE-C570-C8F6-A1ABFD9AA0B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901964" y="4146568"/>
              <a:ext cx="658018" cy="658018"/>
            </a:xfrm>
            <a:prstGeom prst="rect">
              <a:avLst/>
            </a:prstGeom>
          </p:spPr>
        </p:pic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8572490C-2AD0-F331-FD65-9448B0472C81}"/>
                </a:ext>
              </a:extLst>
            </p:cNvPr>
            <p:cNvSpPr/>
            <p:nvPr/>
          </p:nvSpPr>
          <p:spPr>
            <a:xfrm>
              <a:off x="759109" y="2567305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chemeClr val="dk1">
                    <a:lumMod val="67000"/>
                  </a:schemeClr>
                </a:gs>
                <a:gs pos="48000">
                  <a:schemeClr val="dk1">
                    <a:lumMod val="97000"/>
                    <a:lumOff val="3000"/>
                  </a:schemeClr>
                </a:gs>
                <a:gs pos="100000">
                  <a:schemeClr val="dk1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/>
                <a:t>1</a:t>
              </a:r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65004842-C7F1-B8CE-3AE5-D7E024BA3C50}"/>
                </a:ext>
              </a:extLst>
            </p:cNvPr>
            <p:cNvSpPr/>
            <p:nvPr/>
          </p:nvSpPr>
          <p:spPr>
            <a:xfrm>
              <a:off x="3172516" y="2563363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chemeClr val="dk1">
                    <a:lumMod val="67000"/>
                  </a:schemeClr>
                </a:gs>
                <a:gs pos="48000">
                  <a:schemeClr val="dk1">
                    <a:lumMod val="97000"/>
                    <a:lumOff val="3000"/>
                  </a:schemeClr>
                </a:gs>
                <a:gs pos="100000">
                  <a:schemeClr val="dk1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/>
                <a:t>2</a:t>
              </a:r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80DDB25-43EF-91C8-311B-C38FAFC0B17F}"/>
                </a:ext>
              </a:extLst>
            </p:cNvPr>
            <p:cNvSpPr/>
            <p:nvPr/>
          </p:nvSpPr>
          <p:spPr>
            <a:xfrm>
              <a:off x="6002373" y="2567305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chemeClr val="dk1">
                    <a:lumMod val="67000"/>
                  </a:schemeClr>
                </a:gs>
                <a:gs pos="48000">
                  <a:schemeClr val="dk1">
                    <a:lumMod val="97000"/>
                    <a:lumOff val="3000"/>
                  </a:schemeClr>
                </a:gs>
                <a:gs pos="100000">
                  <a:schemeClr val="dk1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/>
                <a:t>3</a:t>
              </a:r>
            </a:p>
          </p:txBody>
        </p:sp>
        <p:pic>
          <p:nvPicPr>
            <p:cNvPr id="49" name="Graphic 48" descr="Stop with solid fill">
              <a:extLst>
                <a:ext uri="{FF2B5EF4-FFF2-40B4-BE49-F238E27FC236}">
                  <a16:creationId xmlns:a16="http://schemas.microsoft.com/office/drawing/2014/main" id="{D79E346B-04F3-9938-BBFB-1E2B38DCF5E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7728220" y="4018377"/>
              <a:ext cx="914400" cy="914400"/>
            </a:xfrm>
            <a:prstGeom prst="rect">
              <a:avLst/>
            </a:prstGeom>
          </p:spPr>
        </p:pic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12D87D53-E0E1-6238-62F9-E036D9F40BA3}"/>
                </a:ext>
              </a:extLst>
            </p:cNvPr>
            <p:cNvSpPr txBox="1"/>
            <p:nvPr/>
          </p:nvSpPr>
          <p:spPr>
            <a:xfrm>
              <a:off x="7066086" y="3869029"/>
              <a:ext cx="567784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0" b="1">
                  <a:solidFill>
                    <a:srgbClr val="C00000"/>
                  </a:solidFill>
                </a:rPr>
                <a:t>=</a:t>
              </a:r>
            </a:p>
          </p:txBody>
        </p: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3A3FFBA1-72E4-B8A8-C9B0-F86FD802D7A8}"/>
              </a:ext>
            </a:extLst>
          </p:cNvPr>
          <p:cNvSpPr txBox="1"/>
          <p:nvPr/>
        </p:nvSpPr>
        <p:spPr>
          <a:xfrm>
            <a:off x="207927" y="3790592"/>
            <a:ext cx="8438639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n-US" sz="1200" b="1">
              <a:solidFill>
                <a:schemeClr val="accent4">
                  <a:lumMod val="75000"/>
                </a:schemeClr>
              </a:solidFill>
              <a:cs typeface="Calibri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A86A4C7-AE85-00B4-0FB2-5B14AFA2E093}"/>
              </a:ext>
            </a:extLst>
          </p:cNvPr>
          <p:cNvGrpSpPr/>
          <p:nvPr/>
        </p:nvGrpSpPr>
        <p:grpSpPr>
          <a:xfrm>
            <a:off x="0" y="-369332"/>
            <a:ext cx="3610857" cy="369332"/>
            <a:chOff x="0" y="-369332"/>
            <a:chExt cx="3610857" cy="369332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D792314-2727-ECDF-6C1E-8C44FC7086A2}"/>
                </a:ext>
              </a:extLst>
            </p:cNvPr>
            <p:cNvSpPr txBox="1"/>
            <p:nvPr/>
          </p:nvSpPr>
          <p:spPr>
            <a:xfrm>
              <a:off x="0" y="-369332"/>
              <a:ext cx="361085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>
                  <a:solidFill>
                    <a:srgbClr val="0B5940"/>
                  </a:solidFill>
                </a:rPr>
                <a:t>Good to use</a:t>
              </a:r>
            </a:p>
          </p:txBody>
        </p:sp>
        <p:pic>
          <p:nvPicPr>
            <p:cNvPr id="3" name="Graphic 2" descr="Thumbs Down with solid fill">
              <a:extLst>
                <a:ext uri="{FF2B5EF4-FFF2-40B4-BE49-F238E27FC236}">
                  <a16:creationId xmlns:a16="http://schemas.microsoft.com/office/drawing/2014/main" id="{24762FE1-921D-FF5C-435B-2BC8ABD3ADB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 flipV="1">
              <a:off x="1261423" y="-283278"/>
              <a:ext cx="218423" cy="218423"/>
            </a:xfrm>
            <a:prstGeom prst="rect">
              <a:avLst/>
            </a:prstGeom>
          </p:spPr>
        </p:pic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99F3C044-707D-1A74-1E04-17C39786729E}"/>
              </a:ext>
            </a:extLst>
          </p:cNvPr>
          <p:cNvSpPr txBox="1"/>
          <p:nvPr/>
        </p:nvSpPr>
        <p:spPr>
          <a:xfrm>
            <a:off x="8412324" y="203907"/>
            <a:ext cx="70104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>
                <a:hlinkClick r:id="rId11"/>
              </a:rPr>
              <a:t>CP 28-05</a:t>
            </a:r>
            <a:r>
              <a:rPr lang="en-US" sz="900"/>
              <a:t>  </a:t>
            </a:r>
            <a:r>
              <a:rPr lang="en-US" sz="400"/>
              <a:t>Code Development</a:t>
            </a:r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17579842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1357A25-999A-6348-800E-145045F953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106" y="67960"/>
            <a:ext cx="8818894" cy="564282"/>
          </a:xfrm>
        </p:spPr>
        <p:txBody>
          <a:bodyPr>
            <a:normAutofit/>
          </a:bodyPr>
          <a:lstStyle/>
          <a:p>
            <a:pPr algn="l"/>
            <a:r>
              <a:rPr lang="en-US" b="1"/>
              <a:t>New Look for the 2024 International Codes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BFC4B79-2EF5-2740-85C9-4E2B416501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69680" y="4806925"/>
            <a:ext cx="274320" cy="273844"/>
          </a:xfrm>
        </p:spPr>
        <p:txBody>
          <a:bodyPr/>
          <a:lstStyle/>
          <a:p>
            <a:pPr algn="ctr"/>
            <a:fld id="{0371F868-C29A-DB44-9E83-8ECE8C5D78DD}" type="slidenum">
              <a:rPr lang="en-US" sz="700" smtClean="0">
                <a:solidFill>
                  <a:schemeClr val="bg1"/>
                </a:solidFill>
              </a:rPr>
              <a:pPr algn="ctr"/>
              <a:t>11</a:t>
            </a:fld>
            <a:endParaRPr lang="en-US" sz="700">
              <a:solidFill>
                <a:schemeClr val="bg1"/>
              </a:solidFill>
            </a:endParaRPr>
          </a:p>
        </p:txBody>
      </p:sp>
      <p:pic>
        <p:nvPicPr>
          <p:cNvPr id="5" name="Picture 4" descr="A close up of a document&#10;&#10;Description automatically generated with low confidence">
            <a:extLst>
              <a:ext uri="{FF2B5EF4-FFF2-40B4-BE49-F238E27FC236}">
                <a16:creationId xmlns:a16="http://schemas.microsoft.com/office/drawing/2014/main" id="{AF6AF370-4870-B673-1A5A-F8A3CCAC67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3287" y="3437253"/>
            <a:ext cx="5122623" cy="154469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735CEDB-87E6-77DE-215F-8B46EBCBD4B1}"/>
              </a:ext>
            </a:extLst>
          </p:cNvPr>
          <p:cNvSpPr txBox="1"/>
          <p:nvPr/>
        </p:nvSpPr>
        <p:spPr>
          <a:xfrm>
            <a:off x="451270" y="724523"/>
            <a:ext cx="4244555" cy="135421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/>
              <a:t>Now in </a:t>
            </a:r>
            <a:r>
              <a:rPr lang="en-US" b="1"/>
              <a:t>Single-Column Format</a:t>
            </a:r>
            <a:endParaRPr lang="en-US" b="1">
              <a:cs typeface="Calibri"/>
            </a:endParaRP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/>
              <a:t>Enhanced Graphics </a:t>
            </a:r>
            <a:r>
              <a:rPr lang="en-US"/>
              <a:t>&amp;</a:t>
            </a:r>
            <a:r>
              <a:rPr lang="en-US" b="1"/>
              <a:t> Table shading </a:t>
            </a:r>
            <a:endParaRPr lang="en-US">
              <a:cs typeface="Calibri"/>
            </a:endParaRP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/>
              <a:t>QR codes</a:t>
            </a:r>
            <a:r>
              <a:rPr lang="en-US"/>
              <a:t> replacing margin markings to identify code changes more accurately</a:t>
            </a:r>
            <a:endParaRPr lang="en-US">
              <a:cs typeface="Calibri"/>
            </a:endParaRPr>
          </a:p>
        </p:txBody>
      </p:sp>
      <p:pic>
        <p:nvPicPr>
          <p:cNvPr id="20" name="Picture 5" descr="A picture containing diagram&#10;&#10;Description automatically generated">
            <a:extLst>
              <a:ext uri="{FF2B5EF4-FFF2-40B4-BE49-F238E27FC236}">
                <a16:creationId xmlns:a16="http://schemas.microsoft.com/office/drawing/2014/main" id="{6BE4CE4E-D89E-5F75-2E95-7C7166F045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6401" y="722751"/>
            <a:ext cx="3804334" cy="2323616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4D13C715-799C-A73E-8449-56D1331202F0}"/>
              </a:ext>
            </a:extLst>
          </p:cNvPr>
          <p:cNvSpPr txBox="1"/>
          <p:nvPr/>
        </p:nvSpPr>
        <p:spPr>
          <a:xfrm>
            <a:off x="451270" y="2081175"/>
            <a:ext cx="3553881" cy="155427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/>
              <a:t>NFC Tags</a:t>
            </a:r>
            <a:r>
              <a:rPr lang="en-US"/>
              <a:t> added to printed copies for authentication and </a:t>
            </a:r>
            <a:r>
              <a:rPr lang="en-US" b="1"/>
              <a:t>Digital Premium Value added</a:t>
            </a:r>
            <a:endParaRPr lang="en-US" b="1">
              <a:cs typeface="Calibri"/>
            </a:endParaRP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i="1"/>
              <a:t>and more enhancements on the way! </a:t>
            </a:r>
            <a:endParaRPr lang="en-US" i="1">
              <a:cs typeface="Calibri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7F0CC8B-866E-6C29-33C4-31AFA9980BDB}"/>
              </a:ext>
            </a:extLst>
          </p:cNvPr>
          <p:cNvSpPr txBox="1"/>
          <p:nvPr/>
        </p:nvSpPr>
        <p:spPr>
          <a:xfrm>
            <a:off x="6976194" y="3735560"/>
            <a:ext cx="2851204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4400" b="1">
                <a:ln w="12700" cmpd="sng">
                  <a:solidFill>
                    <a:srgbClr val="0B5940"/>
                  </a:solidFill>
                  <a:prstDash val="solid"/>
                </a:ln>
                <a:solidFill>
                  <a:srgbClr val="C6D8D4"/>
                </a:solidFill>
              </a:rPr>
              <a:t>Sample</a:t>
            </a:r>
            <a:endParaRPr lang="en-US" sz="4400" b="1">
              <a:ln w="12700" cmpd="sng">
                <a:solidFill>
                  <a:srgbClr val="0B5940"/>
                </a:solidFill>
                <a:prstDash val="solid"/>
              </a:ln>
              <a:solidFill>
                <a:srgbClr val="C6D8D4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539523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59C30DCA-586A-AB24-4BF3-693AE276A8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92" b="-1"/>
          <a:stretch/>
        </p:blipFill>
        <p:spPr bwMode="auto">
          <a:xfrm>
            <a:off x="1447869" y="102131"/>
            <a:ext cx="7553517" cy="2810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7004404" cy="51435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1357A25-999A-6348-800E-145045F953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804" y="578990"/>
            <a:ext cx="3451515" cy="142811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 defTabSz="914400"/>
            <a:r>
              <a:rPr lang="en-US" sz="3200" b="1">
                <a:solidFill>
                  <a:schemeClr val="tx1"/>
                </a:solidFill>
              </a:rPr>
              <a:t>ICC Code Development Committees (CDC)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69941" y="260093"/>
            <a:ext cx="109728" cy="5280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0771" y="3410190"/>
            <a:ext cx="2983230" cy="13716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BFC4B79-2EF5-2740-85C9-4E2B416501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28114" y="4767262"/>
            <a:ext cx="2057400" cy="27384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0371F868-C29A-DB44-9E83-8ECE8C5D78DD}" type="slidenum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 descr="Meeting with solid fill">
            <a:extLst>
              <a:ext uri="{FF2B5EF4-FFF2-40B4-BE49-F238E27FC236}">
                <a16:creationId xmlns:a16="http://schemas.microsoft.com/office/drawing/2014/main" id="{12C841F9-7D40-CBBB-1481-84798C3643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12690" y="3410190"/>
            <a:ext cx="805505" cy="805505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90E0B17A-02AC-5910-336F-1AE1E2BC4ECD}"/>
              </a:ext>
            </a:extLst>
          </p:cNvPr>
          <p:cNvSpPr/>
          <p:nvPr/>
        </p:nvSpPr>
        <p:spPr>
          <a:xfrm>
            <a:off x="447675" y="3581400"/>
            <a:ext cx="1219200" cy="12626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QR Code Here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2A3E32B-8CA4-67CB-2AEE-93D77EC99FEC}"/>
              </a:ext>
            </a:extLst>
          </p:cNvPr>
          <p:cNvSpPr txBox="1"/>
          <p:nvPr/>
        </p:nvSpPr>
        <p:spPr>
          <a:xfrm>
            <a:off x="7550661" y="3515725"/>
            <a:ext cx="162352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D3E1D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Next 3-Year Cycle Applications Open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D3E1D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March – 1 June 2023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77CC041-0737-6FA6-8666-1CA36447244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0B594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470455" y="2116837"/>
            <a:ext cx="2763861" cy="281321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7" name="Title 3">
            <a:extLst>
              <a:ext uri="{FF2B5EF4-FFF2-40B4-BE49-F238E27FC236}">
                <a16:creationId xmlns:a16="http://schemas.microsoft.com/office/drawing/2014/main" id="{D7E484AC-D45C-BD44-4715-17E47DBC7062}"/>
              </a:ext>
            </a:extLst>
          </p:cNvPr>
          <p:cNvSpPr txBox="1">
            <a:spLocks/>
          </p:cNvSpPr>
          <p:nvPr/>
        </p:nvSpPr>
        <p:spPr>
          <a:xfrm>
            <a:off x="4543998" y="2875910"/>
            <a:ext cx="4535360" cy="6351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914400"/>
            <a:r>
              <a:rPr lang="en-US" sz="3200" b="1">
                <a:solidFill>
                  <a:schemeClr val="tx1"/>
                </a:solidFill>
              </a:rPr>
              <a:t>Your participation matters!</a:t>
            </a:r>
          </a:p>
        </p:txBody>
      </p:sp>
    </p:spTree>
    <p:extLst>
      <p:ext uri="{BB962C8B-B14F-4D97-AF65-F5344CB8AC3E}">
        <p14:creationId xmlns:p14="http://schemas.microsoft.com/office/powerpoint/2010/main" val="32854631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9070;p36">
            <a:extLst>
              <a:ext uri="{FF2B5EF4-FFF2-40B4-BE49-F238E27FC236}">
                <a16:creationId xmlns:a16="http://schemas.microsoft.com/office/drawing/2014/main" id="{8C0381E3-1075-2A4E-B493-E5134D5E1B08}"/>
              </a:ext>
            </a:extLst>
          </p:cNvPr>
          <p:cNvSpPr/>
          <p:nvPr/>
        </p:nvSpPr>
        <p:spPr>
          <a:xfrm>
            <a:off x="5052250" y="2434475"/>
            <a:ext cx="4148700" cy="22773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Google Shape;9073;p36">
            <a:extLst>
              <a:ext uri="{FF2B5EF4-FFF2-40B4-BE49-F238E27FC236}">
                <a16:creationId xmlns:a16="http://schemas.microsoft.com/office/drawing/2014/main" id="{5A428B58-A86E-EC48-B572-23D5565A2734}"/>
              </a:ext>
            </a:extLst>
          </p:cNvPr>
          <p:cNvSpPr/>
          <p:nvPr/>
        </p:nvSpPr>
        <p:spPr>
          <a:xfrm>
            <a:off x="4918143" y="3602675"/>
            <a:ext cx="268213" cy="1109100"/>
          </a:xfrm>
          <a:prstGeom prst="rect">
            <a:avLst/>
          </a:prstGeom>
          <a:solidFill>
            <a:srgbClr val="D0D5CB"/>
          </a:solidFill>
          <a:ln>
            <a:solidFill>
              <a:schemeClr val="accent4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0CD95D-3963-4A42-8308-FADF3F9BB5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0371F868-C29A-DB44-9E83-8ECE8C5D78DD}" type="slidenum">
              <a:rPr lang="en-US" smtClean="0"/>
              <a:pPr algn="ctr"/>
              <a:t>13</a:t>
            </a:fld>
            <a:endParaRPr lang="en-US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ADDDA701-73B1-DC93-990B-A72C1634670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563500" y="2818666"/>
            <a:ext cx="3382990" cy="1587734"/>
          </a:xfrm>
        </p:spPr>
        <p:txBody>
          <a:bodyPr>
            <a:noAutofit/>
          </a:bodyPr>
          <a:lstStyle/>
          <a:p>
            <a:pPr algn="ctr"/>
            <a:r>
              <a:rPr lang="en-US" sz="4800"/>
              <a:t>Got a Question?</a:t>
            </a:r>
          </a:p>
        </p:txBody>
      </p:sp>
      <p:pic>
        <p:nvPicPr>
          <p:cNvPr id="16" name="Picture 15" descr="Qr code&#10;&#10;Description automatically generated">
            <a:extLst>
              <a:ext uri="{FF2B5EF4-FFF2-40B4-BE49-F238E27FC236}">
                <a16:creationId xmlns:a16="http://schemas.microsoft.com/office/drawing/2014/main" id="{C7F2F3F0-3195-E342-EC74-BD12F5BB736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363" t="36256" r="24943" b="14331"/>
          <a:stretch/>
        </p:blipFill>
        <p:spPr>
          <a:xfrm>
            <a:off x="518400" y="856799"/>
            <a:ext cx="3707458" cy="3686571"/>
          </a:xfrm>
          <a:prstGeom prst="rect">
            <a:avLst/>
          </a:prstGeom>
          <a:ln w="76200">
            <a:solidFill>
              <a:srgbClr val="0B5940"/>
            </a:solidFill>
          </a:ln>
        </p:spPr>
      </p:pic>
      <p:pic>
        <p:nvPicPr>
          <p:cNvPr id="20" name="Graphic 19" descr="Questions with solid fill">
            <a:extLst>
              <a:ext uri="{FF2B5EF4-FFF2-40B4-BE49-F238E27FC236}">
                <a16:creationId xmlns:a16="http://schemas.microsoft.com/office/drawing/2014/main" id="{F979889A-F6F9-A2FF-5ACA-949D56F7B4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23200" y="-70788"/>
            <a:ext cx="3124800" cy="312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9962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9070;p36">
            <a:extLst>
              <a:ext uri="{FF2B5EF4-FFF2-40B4-BE49-F238E27FC236}">
                <a16:creationId xmlns:a16="http://schemas.microsoft.com/office/drawing/2014/main" id="{8C0381E3-1075-2A4E-B493-E5134D5E1B08}"/>
              </a:ext>
            </a:extLst>
          </p:cNvPr>
          <p:cNvSpPr/>
          <p:nvPr/>
        </p:nvSpPr>
        <p:spPr>
          <a:xfrm>
            <a:off x="5052250" y="2434475"/>
            <a:ext cx="4148700" cy="22773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Google Shape;9073;p36">
            <a:extLst>
              <a:ext uri="{FF2B5EF4-FFF2-40B4-BE49-F238E27FC236}">
                <a16:creationId xmlns:a16="http://schemas.microsoft.com/office/drawing/2014/main" id="{5A428B58-A86E-EC48-B572-23D5565A2734}"/>
              </a:ext>
            </a:extLst>
          </p:cNvPr>
          <p:cNvSpPr/>
          <p:nvPr/>
        </p:nvSpPr>
        <p:spPr>
          <a:xfrm>
            <a:off x="4918143" y="3602675"/>
            <a:ext cx="268213" cy="1109100"/>
          </a:xfrm>
          <a:prstGeom prst="rect">
            <a:avLst/>
          </a:prstGeom>
          <a:solidFill>
            <a:srgbClr val="D0D5CB"/>
          </a:solidFill>
          <a:ln>
            <a:solidFill>
              <a:schemeClr val="accent4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951F9C8-6FE1-9547-8839-68A8EA31E98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563499" y="3402766"/>
            <a:ext cx="3103499" cy="11091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171450" indent="-171450">
              <a:buFont typeface="Arial,Sans-Serif"/>
              <a:buChar char="•"/>
            </a:pPr>
            <a:r>
              <a:rPr lang="en-US" i="1"/>
              <a:t>How does the standards development process work?</a:t>
            </a:r>
            <a:endParaRPr lang="en-US"/>
          </a:p>
          <a:p>
            <a:pPr marL="171450" indent="-171450">
              <a:buFont typeface="Arial,Sans-Serif"/>
              <a:buChar char="•"/>
            </a:pPr>
            <a:r>
              <a:rPr lang="en-US" i="1">
                <a:cs typeface="Calibri Light"/>
              </a:rPr>
              <a:t>What are the new standards?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0CD95D-3963-4A42-8308-FADF3F9BB5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0371F868-C29A-DB44-9E83-8ECE8C5D78DD}" type="slidenum">
              <a:rPr lang="en-US" smtClean="0"/>
              <a:pPr algn="ctr"/>
              <a:t>14</a:t>
            </a:fld>
            <a:endParaRPr lang="en-US"/>
          </a:p>
        </p:txBody>
      </p:sp>
      <p:pic>
        <p:nvPicPr>
          <p:cNvPr id="5" name="Picture Placeholder 4" descr="Good Inventory outline">
            <a:extLst>
              <a:ext uri="{FF2B5EF4-FFF2-40B4-BE49-F238E27FC236}">
                <a16:creationId xmlns:a16="http://schemas.microsoft.com/office/drawing/2014/main" id="{E8F1757F-C699-2632-F3C3-5F5D50C1C6A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alphaModFix amt="29000"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6667" b="16667"/>
          <a:stretch>
            <a:fillRect/>
          </a:stretch>
        </p:blipFill>
        <p:spPr/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403EA42-99D6-157E-3B9C-67B1D6B9F228}"/>
              </a:ext>
            </a:extLst>
          </p:cNvPr>
          <p:cNvSpPr txBox="1"/>
          <p:nvPr/>
        </p:nvSpPr>
        <p:spPr>
          <a:xfrm>
            <a:off x="379502" y="410813"/>
            <a:ext cx="5290423" cy="1569660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sz="9650" b="1"/>
              <a:t>Standards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ADDDA701-73B1-DC93-990B-A72C1634670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563500" y="2918080"/>
            <a:ext cx="3343781" cy="3402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cs typeface="Calibri Light"/>
              </a:rPr>
              <a:t>Standards Development Details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1205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BFC4B79-2EF5-2740-85C9-4E2B416501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69680" y="4806925"/>
            <a:ext cx="274320" cy="273844"/>
          </a:xfrm>
        </p:spPr>
        <p:txBody>
          <a:bodyPr/>
          <a:lstStyle/>
          <a:p>
            <a:pPr algn="ctr"/>
            <a:fld id="{0371F868-C29A-DB44-9E83-8ECE8C5D78DD}" type="slidenum">
              <a:rPr lang="en-US" sz="700" smtClean="0">
                <a:solidFill>
                  <a:schemeClr val="bg1"/>
                </a:solidFill>
              </a:rPr>
              <a:pPr algn="ctr"/>
              <a:t>15</a:t>
            </a:fld>
            <a:endParaRPr lang="en-US" sz="70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421D6D6-ECA0-C7CB-A9C8-A17B35F4B617}"/>
              </a:ext>
            </a:extLst>
          </p:cNvPr>
          <p:cNvSpPr txBox="1"/>
          <p:nvPr/>
        </p:nvSpPr>
        <p:spPr>
          <a:xfrm>
            <a:off x="-72100" y="-371647"/>
            <a:ext cx="62056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>
                <a:solidFill>
                  <a:srgbClr val="FF0000"/>
                </a:solidFill>
              </a:rPr>
              <a:t>Draft | Not for use yet | Need to review w/Mike</a:t>
            </a:r>
            <a:endParaRPr lang="en-US">
              <a:solidFill>
                <a:srgbClr val="13997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D7BDC37-159D-2B0A-8423-1A8105D9E92F}"/>
              </a:ext>
            </a:extLst>
          </p:cNvPr>
          <p:cNvSpPr txBox="1"/>
          <p:nvPr/>
        </p:nvSpPr>
        <p:spPr>
          <a:xfrm>
            <a:off x="439310" y="1753173"/>
            <a:ext cx="5336493" cy="230832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7200" b="1"/>
              <a:t>Standards Video</a:t>
            </a:r>
            <a:endParaRPr lang="en-US" sz="7200" b="1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569605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Freeform: Shape 118">
            <a:extLst>
              <a:ext uri="{FF2B5EF4-FFF2-40B4-BE49-F238E27FC236}">
                <a16:creationId xmlns:a16="http://schemas.microsoft.com/office/drawing/2014/main" id="{92ED8C64-CADB-2F52-5DFD-4B728DA6AC11}"/>
              </a:ext>
            </a:extLst>
          </p:cNvPr>
          <p:cNvSpPr>
            <a:spLocks noChangeAspect="1"/>
          </p:cNvSpPr>
          <p:nvPr/>
        </p:nvSpPr>
        <p:spPr>
          <a:xfrm rot="303691">
            <a:off x="2980436" y="1034289"/>
            <a:ext cx="4451622" cy="1834456"/>
          </a:xfrm>
          <a:custGeom>
            <a:avLst/>
            <a:gdLst>
              <a:gd name="connsiteX0" fmla="*/ 0 w 7190686"/>
              <a:gd name="connsiteY0" fmla="*/ 3238981 h 3238981"/>
              <a:gd name="connsiteX1" fmla="*/ 2765322 w 7190686"/>
              <a:gd name="connsiteY1" fmla="*/ 2730162 h 3238981"/>
              <a:gd name="connsiteX2" fmla="*/ 4630993 w 7190686"/>
              <a:gd name="connsiteY2" fmla="*/ 1004600 h 3238981"/>
              <a:gd name="connsiteX3" fmla="*/ 6843251 w 7190686"/>
              <a:gd name="connsiteY3" fmla="*/ 134445 h 3238981"/>
              <a:gd name="connsiteX4" fmla="*/ 7152968 w 7190686"/>
              <a:gd name="connsiteY4" fmla="*/ 16458 h 3238981"/>
              <a:gd name="connsiteX0" fmla="*/ 0 w 6843251"/>
              <a:gd name="connsiteY0" fmla="*/ 3104536 h 3104536"/>
              <a:gd name="connsiteX1" fmla="*/ 2765322 w 6843251"/>
              <a:gd name="connsiteY1" fmla="*/ 2595717 h 3104536"/>
              <a:gd name="connsiteX2" fmla="*/ 4630993 w 6843251"/>
              <a:gd name="connsiteY2" fmla="*/ 870155 h 3104536"/>
              <a:gd name="connsiteX3" fmla="*/ 6843251 w 6843251"/>
              <a:gd name="connsiteY3" fmla="*/ 0 h 3104536"/>
              <a:gd name="connsiteX0" fmla="*/ 0 w 6843251"/>
              <a:gd name="connsiteY0" fmla="*/ 3104536 h 3104536"/>
              <a:gd name="connsiteX1" fmla="*/ 2101645 w 6843251"/>
              <a:gd name="connsiteY1" fmla="*/ 1415847 h 3104536"/>
              <a:gd name="connsiteX2" fmla="*/ 4630993 w 6843251"/>
              <a:gd name="connsiteY2" fmla="*/ 870155 h 3104536"/>
              <a:gd name="connsiteX3" fmla="*/ 6843251 w 6843251"/>
              <a:gd name="connsiteY3" fmla="*/ 0 h 3104536"/>
              <a:gd name="connsiteX0" fmla="*/ 0 w 6843251"/>
              <a:gd name="connsiteY0" fmla="*/ 3104536 h 3104536"/>
              <a:gd name="connsiteX1" fmla="*/ 2101645 w 6843251"/>
              <a:gd name="connsiteY1" fmla="*/ 1415847 h 3104536"/>
              <a:gd name="connsiteX2" fmla="*/ 4630993 w 6843251"/>
              <a:gd name="connsiteY2" fmla="*/ 870155 h 3104536"/>
              <a:gd name="connsiteX3" fmla="*/ 6843251 w 6843251"/>
              <a:gd name="connsiteY3" fmla="*/ 0 h 3104536"/>
              <a:gd name="connsiteX0" fmla="*/ 0 w 6843251"/>
              <a:gd name="connsiteY0" fmla="*/ 3104536 h 3104536"/>
              <a:gd name="connsiteX1" fmla="*/ 2101645 w 6843251"/>
              <a:gd name="connsiteY1" fmla="*/ 1415847 h 3104536"/>
              <a:gd name="connsiteX2" fmla="*/ 6843251 w 6843251"/>
              <a:gd name="connsiteY2" fmla="*/ 0 h 3104536"/>
              <a:gd name="connsiteX0" fmla="*/ 0 w 6843251"/>
              <a:gd name="connsiteY0" fmla="*/ 3104536 h 3104536"/>
              <a:gd name="connsiteX1" fmla="*/ 2888576 w 6843251"/>
              <a:gd name="connsiteY1" fmla="*/ 1029206 h 3104536"/>
              <a:gd name="connsiteX2" fmla="*/ 6843251 w 6843251"/>
              <a:gd name="connsiteY2" fmla="*/ 0 h 3104536"/>
              <a:gd name="connsiteX0" fmla="*/ 0 w 6843251"/>
              <a:gd name="connsiteY0" fmla="*/ 3104536 h 3104536"/>
              <a:gd name="connsiteX1" fmla="*/ 2639381 w 6843251"/>
              <a:gd name="connsiteY1" fmla="*/ 925110 h 3104536"/>
              <a:gd name="connsiteX2" fmla="*/ 6843251 w 6843251"/>
              <a:gd name="connsiteY2" fmla="*/ 0 h 3104536"/>
              <a:gd name="connsiteX0" fmla="*/ 0 w 6843251"/>
              <a:gd name="connsiteY0" fmla="*/ 3107892 h 3107892"/>
              <a:gd name="connsiteX1" fmla="*/ 2639381 w 6843251"/>
              <a:gd name="connsiteY1" fmla="*/ 928466 h 3107892"/>
              <a:gd name="connsiteX2" fmla="*/ 6843251 w 6843251"/>
              <a:gd name="connsiteY2" fmla="*/ 3356 h 3107892"/>
              <a:gd name="connsiteX0" fmla="*/ 0 w 6843251"/>
              <a:gd name="connsiteY0" fmla="*/ 3109944 h 3109944"/>
              <a:gd name="connsiteX1" fmla="*/ 3072193 w 6843251"/>
              <a:gd name="connsiteY1" fmla="*/ 737197 h 3109944"/>
              <a:gd name="connsiteX2" fmla="*/ 6843251 w 6843251"/>
              <a:gd name="connsiteY2" fmla="*/ 5408 h 3109944"/>
              <a:gd name="connsiteX0" fmla="*/ 0 w 6843251"/>
              <a:gd name="connsiteY0" fmla="*/ 3108188 h 3108188"/>
              <a:gd name="connsiteX1" fmla="*/ 3109422 w 6843251"/>
              <a:gd name="connsiteY1" fmla="*/ 888187 h 3108188"/>
              <a:gd name="connsiteX2" fmla="*/ 6843251 w 6843251"/>
              <a:gd name="connsiteY2" fmla="*/ 3652 h 3108188"/>
              <a:gd name="connsiteX0" fmla="*/ 0 w 6771887"/>
              <a:gd name="connsiteY0" fmla="*/ 3279780 h 3279780"/>
              <a:gd name="connsiteX1" fmla="*/ 3109422 w 6771887"/>
              <a:gd name="connsiteY1" fmla="*/ 1059779 h 3279780"/>
              <a:gd name="connsiteX2" fmla="*/ 6771886 w 6771887"/>
              <a:gd name="connsiteY2" fmla="*/ 2784 h 3279780"/>
              <a:gd name="connsiteX0" fmla="*/ -1 w 6809109"/>
              <a:gd name="connsiteY0" fmla="*/ 3126924 h 3126923"/>
              <a:gd name="connsiteX1" fmla="*/ 3146645 w 6809109"/>
              <a:gd name="connsiteY1" fmla="*/ 1059668 h 3126923"/>
              <a:gd name="connsiteX2" fmla="*/ 6809109 w 6809109"/>
              <a:gd name="connsiteY2" fmla="*/ 2673 h 3126923"/>
              <a:gd name="connsiteX0" fmla="*/ 1 w 6783045"/>
              <a:gd name="connsiteY0" fmla="*/ 3172006 h 3172007"/>
              <a:gd name="connsiteX1" fmla="*/ 3120581 w 6783045"/>
              <a:gd name="connsiteY1" fmla="*/ 1059697 h 3172007"/>
              <a:gd name="connsiteX2" fmla="*/ 6783045 w 6783045"/>
              <a:gd name="connsiteY2" fmla="*/ 2702 h 3172007"/>
              <a:gd name="connsiteX0" fmla="*/ 0 w 6783044"/>
              <a:gd name="connsiteY0" fmla="*/ 3171598 h 3171597"/>
              <a:gd name="connsiteX1" fmla="*/ 3196302 w 6783044"/>
              <a:gd name="connsiteY1" fmla="*/ 1170511 h 3171597"/>
              <a:gd name="connsiteX2" fmla="*/ 6783044 w 6783044"/>
              <a:gd name="connsiteY2" fmla="*/ 2294 h 3171597"/>
              <a:gd name="connsiteX0" fmla="*/ 0 w 6783044"/>
              <a:gd name="connsiteY0" fmla="*/ 3169304 h 3169305"/>
              <a:gd name="connsiteX1" fmla="*/ 3196302 w 6783044"/>
              <a:gd name="connsiteY1" fmla="*/ 1168217 h 3169305"/>
              <a:gd name="connsiteX2" fmla="*/ 6783044 w 6783044"/>
              <a:gd name="connsiteY2" fmla="*/ 0 h 3169305"/>
              <a:gd name="connsiteX0" fmla="*/ 0 w 6783044"/>
              <a:gd name="connsiteY0" fmla="*/ 3169304 h 3169303"/>
              <a:gd name="connsiteX1" fmla="*/ 3196302 w 6783044"/>
              <a:gd name="connsiteY1" fmla="*/ 1168217 h 3169303"/>
              <a:gd name="connsiteX2" fmla="*/ 6783044 w 6783044"/>
              <a:gd name="connsiteY2" fmla="*/ 0 h 3169303"/>
              <a:gd name="connsiteX0" fmla="*/ 0 w 6783044"/>
              <a:gd name="connsiteY0" fmla="*/ 3169304 h 3169305"/>
              <a:gd name="connsiteX1" fmla="*/ 3160799 w 6783044"/>
              <a:gd name="connsiteY1" fmla="*/ 1123401 h 3169305"/>
              <a:gd name="connsiteX2" fmla="*/ 6783044 w 6783044"/>
              <a:gd name="connsiteY2" fmla="*/ 0 h 3169305"/>
              <a:gd name="connsiteX0" fmla="*/ 0 w 6783044"/>
              <a:gd name="connsiteY0" fmla="*/ 3169304 h 3169303"/>
              <a:gd name="connsiteX1" fmla="*/ 3157986 w 6783044"/>
              <a:gd name="connsiteY1" fmla="*/ 1087396 h 3169303"/>
              <a:gd name="connsiteX2" fmla="*/ 6783044 w 6783044"/>
              <a:gd name="connsiteY2" fmla="*/ 0 h 3169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783044" h="3169303">
                <a:moveTo>
                  <a:pt x="0" y="3169304"/>
                </a:moveTo>
                <a:cubicBezTo>
                  <a:pt x="658523" y="2397163"/>
                  <a:pt x="2027479" y="1615613"/>
                  <a:pt x="3157986" y="1087396"/>
                </a:cubicBezTo>
                <a:cubicBezTo>
                  <a:pt x="4288493" y="559179"/>
                  <a:pt x="5780661" y="192258"/>
                  <a:pt x="6783044" y="0"/>
                </a:cubicBezTo>
              </a:path>
            </a:pathLst>
          </a:custGeom>
          <a:noFill/>
          <a:ln w="254000" cap="rnd">
            <a:solidFill>
              <a:srgbClr val="C6D8D4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Arrow: Circular 43">
            <a:extLst>
              <a:ext uri="{FF2B5EF4-FFF2-40B4-BE49-F238E27FC236}">
                <a16:creationId xmlns:a16="http://schemas.microsoft.com/office/drawing/2014/main" id="{1547C8B4-1A49-930E-8C0D-D4694AB5A78C}"/>
              </a:ext>
            </a:extLst>
          </p:cNvPr>
          <p:cNvSpPr>
            <a:spLocks noChangeAspect="1"/>
          </p:cNvSpPr>
          <p:nvPr/>
        </p:nvSpPr>
        <p:spPr>
          <a:xfrm rot="14271030">
            <a:off x="3313802" y="1782357"/>
            <a:ext cx="1155170" cy="1155170"/>
          </a:xfrm>
          <a:prstGeom prst="circularArrow">
            <a:avLst>
              <a:gd name="adj1" fmla="val 13651"/>
              <a:gd name="adj2" fmla="val 1238588"/>
              <a:gd name="adj3" fmla="val 19885372"/>
              <a:gd name="adj4" fmla="val 2544216"/>
              <a:gd name="adj5" fmla="val 12500"/>
            </a:avLst>
          </a:prstGeom>
          <a:solidFill>
            <a:srgbClr val="C6D8D4"/>
          </a:solidFill>
          <a:ln>
            <a:solidFill>
              <a:srgbClr val="0B59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0" name="Arrow: Circular 99">
            <a:extLst>
              <a:ext uri="{FF2B5EF4-FFF2-40B4-BE49-F238E27FC236}">
                <a16:creationId xmlns:a16="http://schemas.microsoft.com/office/drawing/2014/main" id="{7BCCE182-CC13-EC8A-A23B-3949A8E2CDE7}"/>
              </a:ext>
            </a:extLst>
          </p:cNvPr>
          <p:cNvSpPr>
            <a:spLocks noChangeAspect="1"/>
          </p:cNvSpPr>
          <p:nvPr/>
        </p:nvSpPr>
        <p:spPr>
          <a:xfrm rot="14271030">
            <a:off x="5861355" y="989569"/>
            <a:ext cx="1155170" cy="1155170"/>
          </a:xfrm>
          <a:prstGeom prst="circularArrow">
            <a:avLst>
              <a:gd name="adj1" fmla="val 13651"/>
              <a:gd name="adj2" fmla="val 1238588"/>
              <a:gd name="adj3" fmla="val 19885372"/>
              <a:gd name="adj4" fmla="val 2544216"/>
              <a:gd name="adj5" fmla="val 12500"/>
            </a:avLst>
          </a:prstGeom>
          <a:solidFill>
            <a:srgbClr val="C6D8D4"/>
          </a:solidFill>
          <a:ln>
            <a:solidFill>
              <a:srgbClr val="0B59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4" name="Arrow: Circular 113">
            <a:extLst>
              <a:ext uri="{FF2B5EF4-FFF2-40B4-BE49-F238E27FC236}">
                <a16:creationId xmlns:a16="http://schemas.microsoft.com/office/drawing/2014/main" id="{321B5C2A-391E-1E8E-4FE9-7BE8DA9337BE}"/>
              </a:ext>
            </a:extLst>
          </p:cNvPr>
          <p:cNvSpPr>
            <a:spLocks noChangeAspect="1"/>
          </p:cNvSpPr>
          <p:nvPr/>
        </p:nvSpPr>
        <p:spPr>
          <a:xfrm rot="14271030">
            <a:off x="4588876" y="1282561"/>
            <a:ext cx="1155170" cy="1155170"/>
          </a:xfrm>
          <a:prstGeom prst="circularArrow">
            <a:avLst>
              <a:gd name="adj1" fmla="val 13651"/>
              <a:gd name="adj2" fmla="val 1238588"/>
              <a:gd name="adj3" fmla="val 19885372"/>
              <a:gd name="adj4" fmla="val 2544216"/>
              <a:gd name="adj5" fmla="val 12500"/>
            </a:avLst>
          </a:prstGeom>
          <a:solidFill>
            <a:srgbClr val="C6D8D4"/>
          </a:solidFill>
          <a:ln>
            <a:solidFill>
              <a:srgbClr val="0B59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5" name="Freeform: Shape 104">
            <a:extLst>
              <a:ext uri="{FF2B5EF4-FFF2-40B4-BE49-F238E27FC236}">
                <a16:creationId xmlns:a16="http://schemas.microsoft.com/office/drawing/2014/main" id="{A953EE87-FFE6-20FA-77F0-6CF4BF2EE732}"/>
              </a:ext>
            </a:extLst>
          </p:cNvPr>
          <p:cNvSpPr/>
          <p:nvPr/>
        </p:nvSpPr>
        <p:spPr>
          <a:xfrm>
            <a:off x="887170" y="1032517"/>
            <a:ext cx="7573084" cy="3035376"/>
          </a:xfrm>
          <a:custGeom>
            <a:avLst/>
            <a:gdLst>
              <a:gd name="connsiteX0" fmla="*/ 0 w 7190686"/>
              <a:gd name="connsiteY0" fmla="*/ 3238981 h 3238981"/>
              <a:gd name="connsiteX1" fmla="*/ 2765322 w 7190686"/>
              <a:gd name="connsiteY1" fmla="*/ 2730162 h 3238981"/>
              <a:gd name="connsiteX2" fmla="*/ 4630993 w 7190686"/>
              <a:gd name="connsiteY2" fmla="*/ 1004600 h 3238981"/>
              <a:gd name="connsiteX3" fmla="*/ 6843251 w 7190686"/>
              <a:gd name="connsiteY3" fmla="*/ 134445 h 3238981"/>
              <a:gd name="connsiteX4" fmla="*/ 7152968 w 7190686"/>
              <a:gd name="connsiteY4" fmla="*/ 16458 h 3238981"/>
              <a:gd name="connsiteX0" fmla="*/ 0 w 6843251"/>
              <a:gd name="connsiteY0" fmla="*/ 3104536 h 3104536"/>
              <a:gd name="connsiteX1" fmla="*/ 2765322 w 6843251"/>
              <a:gd name="connsiteY1" fmla="*/ 2595717 h 3104536"/>
              <a:gd name="connsiteX2" fmla="*/ 4630993 w 6843251"/>
              <a:gd name="connsiteY2" fmla="*/ 870155 h 3104536"/>
              <a:gd name="connsiteX3" fmla="*/ 6843251 w 6843251"/>
              <a:gd name="connsiteY3" fmla="*/ 0 h 3104536"/>
              <a:gd name="connsiteX0" fmla="*/ 0 w 6843251"/>
              <a:gd name="connsiteY0" fmla="*/ 3104536 h 3104536"/>
              <a:gd name="connsiteX1" fmla="*/ 2101645 w 6843251"/>
              <a:gd name="connsiteY1" fmla="*/ 1415847 h 3104536"/>
              <a:gd name="connsiteX2" fmla="*/ 4630993 w 6843251"/>
              <a:gd name="connsiteY2" fmla="*/ 870155 h 3104536"/>
              <a:gd name="connsiteX3" fmla="*/ 6843251 w 6843251"/>
              <a:gd name="connsiteY3" fmla="*/ 0 h 3104536"/>
              <a:gd name="connsiteX0" fmla="*/ 0 w 6843251"/>
              <a:gd name="connsiteY0" fmla="*/ 3104536 h 3104536"/>
              <a:gd name="connsiteX1" fmla="*/ 2101645 w 6843251"/>
              <a:gd name="connsiteY1" fmla="*/ 1415847 h 3104536"/>
              <a:gd name="connsiteX2" fmla="*/ 4630993 w 6843251"/>
              <a:gd name="connsiteY2" fmla="*/ 870155 h 3104536"/>
              <a:gd name="connsiteX3" fmla="*/ 6843251 w 6843251"/>
              <a:gd name="connsiteY3" fmla="*/ 0 h 3104536"/>
              <a:gd name="connsiteX0" fmla="*/ 0 w 6843251"/>
              <a:gd name="connsiteY0" fmla="*/ 3104536 h 3104536"/>
              <a:gd name="connsiteX1" fmla="*/ 2101645 w 6843251"/>
              <a:gd name="connsiteY1" fmla="*/ 1415847 h 3104536"/>
              <a:gd name="connsiteX2" fmla="*/ 6843251 w 6843251"/>
              <a:gd name="connsiteY2" fmla="*/ 0 h 3104536"/>
              <a:gd name="connsiteX0" fmla="*/ 0 w 6843251"/>
              <a:gd name="connsiteY0" fmla="*/ 3104536 h 3104536"/>
              <a:gd name="connsiteX1" fmla="*/ 2888576 w 6843251"/>
              <a:gd name="connsiteY1" fmla="*/ 1029206 h 3104536"/>
              <a:gd name="connsiteX2" fmla="*/ 6843251 w 6843251"/>
              <a:gd name="connsiteY2" fmla="*/ 0 h 3104536"/>
              <a:gd name="connsiteX0" fmla="*/ 0 w 6843251"/>
              <a:gd name="connsiteY0" fmla="*/ 3104536 h 3104536"/>
              <a:gd name="connsiteX1" fmla="*/ 2639381 w 6843251"/>
              <a:gd name="connsiteY1" fmla="*/ 925110 h 3104536"/>
              <a:gd name="connsiteX2" fmla="*/ 6843251 w 6843251"/>
              <a:gd name="connsiteY2" fmla="*/ 0 h 3104536"/>
              <a:gd name="connsiteX0" fmla="*/ 0 w 6843251"/>
              <a:gd name="connsiteY0" fmla="*/ 3107892 h 3107892"/>
              <a:gd name="connsiteX1" fmla="*/ 2639381 w 6843251"/>
              <a:gd name="connsiteY1" fmla="*/ 928466 h 3107892"/>
              <a:gd name="connsiteX2" fmla="*/ 6843251 w 6843251"/>
              <a:gd name="connsiteY2" fmla="*/ 3356 h 3107892"/>
              <a:gd name="connsiteX0" fmla="*/ 0 w 6843251"/>
              <a:gd name="connsiteY0" fmla="*/ 3109944 h 3109944"/>
              <a:gd name="connsiteX1" fmla="*/ 3072193 w 6843251"/>
              <a:gd name="connsiteY1" fmla="*/ 737197 h 3109944"/>
              <a:gd name="connsiteX2" fmla="*/ 6843251 w 6843251"/>
              <a:gd name="connsiteY2" fmla="*/ 5408 h 3109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843251" h="3109944">
                <a:moveTo>
                  <a:pt x="0" y="3109944"/>
                </a:moveTo>
                <a:cubicBezTo>
                  <a:pt x="620662" y="2282191"/>
                  <a:pt x="1931651" y="1254620"/>
                  <a:pt x="3072193" y="737197"/>
                </a:cubicBezTo>
                <a:cubicBezTo>
                  <a:pt x="4212735" y="219774"/>
                  <a:pt x="5816071" y="-41653"/>
                  <a:pt x="6843251" y="5408"/>
                </a:cubicBezTo>
              </a:path>
            </a:pathLst>
          </a:custGeom>
          <a:noFill/>
          <a:ln w="254000" cap="rnd">
            <a:solidFill>
              <a:srgbClr val="719F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C3EFB7C4-9E77-5D01-66CD-5D3D8C2F2C9C}"/>
              </a:ext>
            </a:extLst>
          </p:cNvPr>
          <p:cNvSpPr/>
          <p:nvPr/>
        </p:nvSpPr>
        <p:spPr>
          <a:xfrm flipH="1" flipV="1">
            <a:off x="1531372" y="1073976"/>
            <a:ext cx="7420385" cy="3455732"/>
          </a:xfrm>
          <a:custGeom>
            <a:avLst/>
            <a:gdLst>
              <a:gd name="connsiteX0" fmla="*/ 0 w 7190686"/>
              <a:gd name="connsiteY0" fmla="*/ 3238981 h 3238981"/>
              <a:gd name="connsiteX1" fmla="*/ 2765322 w 7190686"/>
              <a:gd name="connsiteY1" fmla="*/ 2730162 h 3238981"/>
              <a:gd name="connsiteX2" fmla="*/ 4630993 w 7190686"/>
              <a:gd name="connsiteY2" fmla="*/ 1004600 h 3238981"/>
              <a:gd name="connsiteX3" fmla="*/ 6843251 w 7190686"/>
              <a:gd name="connsiteY3" fmla="*/ 134445 h 3238981"/>
              <a:gd name="connsiteX4" fmla="*/ 7152968 w 7190686"/>
              <a:gd name="connsiteY4" fmla="*/ 16458 h 3238981"/>
              <a:gd name="connsiteX0" fmla="*/ 0 w 6843251"/>
              <a:gd name="connsiteY0" fmla="*/ 3104536 h 3104536"/>
              <a:gd name="connsiteX1" fmla="*/ 2765322 w 6843251"/>
              <a:gd name="connsiteY1" fmla="*/ 2595717 h 3104536"/>
              <a:gd name="connsiteX2" fmla="*/ 4630993 w 6843251"/>
              <a:gd name="connsiteY2" fmla="*/ 870155 h 3104536"/>
              <a:gd name="connsiteX3" fmla="*/ 6843251 w 6843251"/>
              <a:gd name="connsiteY3" fmla="*/ 0 h 3104536"/>
              <a:gd name="connsiteX0" fmla="*/ 0 w 6843251"/>
              <a:gd name="connsiteY0" fmla="*/ 3104536 h 3104536"/>
              <a:gd name="connsiteX1" fmla="*/ 2101645 w 6843251"/>
              <a:gd name="connsiteY1" fmla="*/ 1415847 h 3104536"/>
              <a:gd name="connsiteX2" fmla="*/ 4630993 w 6843251"/>
              <a:gd name="connsiteY2" fmla="*/ 870155 h 3104536"/>
              <a:gd name="connsiteX3" fmla="*/ 6843251 w 6843251"/>
              <a:gd name="connsiteY3" fmla="*/ 0 h 3104536"/>
              <a:gd name="connsiteX0" fmla="*/ 0 w 6843251"/>
              <a:gd name="connsiteY0" fmla="*/ 3104536 h 3104536"/>
              <a:gd name="connsiteX1" fmla="*/ 2101645 w 6843251"/>
              <a:gd name="connsiteY1" fmla="*/ 1415847 h 3104536"/>
              <a:gd name="connsiteX2" fmla="*/ 4630993 w 6843251"/>
              <a:gd name="connsiteY2" fmla="*/ 870155 h 3104536"/>
              <a:gd name="connsiteX3" fmla="*/ 6843251 w 6843251"/>
              <a:gd name="connsiteY3" fmla="*/ 0 h 3104536"/>
              <a:gd name="connsiteX0" fmla="*/ 0 w 6843251"/>
              <a:gd name="connsiteY0" fmla="*/ 3104536 h 3104536"/>
              <a:gd name="connsiteX1" fmla="*/ 2101645 w 6843251"/>
              <a:gd name="connsiteY1" fmla="*/ 1415847 h 3104536"/>
              <a:gd name="connsiteX2" fmla="*/ 6843251 w 6843251"/>
              <a:gd name="connsiteY2" fmla="*/ 0 h 3104536"/>
              <a:gd name="connsiteX0" fmla="*/ 0 w 6843251"/>
              <a:gd name="connsiteY0" fmla="*/ 3104536 h 3104536"/>
              <a:gd name="connsiteX1" fmla="*/ 2888576 w 6843251"/>
              <a:gd name="connsiteY1" fmla="*/ 1029206 h 3104536"/>
              <a:gd name="connsiteX2" fmla="*/ 6843251 w 6843251"/>
              <a:gd name="connsiteY2" fmla="*/ 0 h 3104536"/>
              <a:gd name="connsiteX0" fmla="*/ 0 w 6843251"/>
              <a:gd name="connsiteY0" fmla="*/ 3104536 h 3104536"/>
              <a:gd name="connsiteX1" fmla="*/ 2639381 w 6843251"/>
              <a:gd name="connsiteY1" fmla="*/ 925110 h 3104536"/>
              <a:gd name="connsiteX2" fmla="*/ 6843251 w 6843251"/>
              <a:gd name="connsiteY2" fmla="*/ 0 h 3104536"/>
              <a:gd name="connsiteX0" fmla="*/ 0 w 6843251"/>
              <a:gd name="connsiteY0" fmla="*/ 3107892 h 3107892"/>
              <a:gd name="connsiteX1" fmla="*/ 2639381 w 6843251"/>
              <a:gd name="connsiteY1" fmla="*/ 928466 h 3107892"/>
              <a:gd name="connsiteX2" fmla="*/ 6843251 w 6843251"/>
              <a:gd name="connsiteY2" fmla="*/ 3356 h 3107892"/>
              <a:gd name="connsiteX0" fmla="*/ 0 w 6843251"/>
              <a:gd name="connsiteY0" fmla="*/ 3109944 h 3109944"/>
              <a:gd name="connsiteX1" fmla="*/ 3072193 w 6843251"/>
              <a:gd name="connsiteY1" fmla="*/ 737197 h 3109944"/>
              <a:gd name="connsiteX2" fmla="*/ 6843251 w 6843251"/>
              <a:gd name="connsiteY2" fmla="*/ 5408 h 3109944"/>
              <a:gd name="connsiteX0" fmla="*/ 0 w 6843251"/>
              <a:gd name="connsiteY0" fmla="*/ 3849493 h 3849493"/>
              <a:gd name="connsiteX1" fmla="*/ 912493 w 6843251"/>
              <a:gd name="connsiteY1" fmla="*/ 140494 h 3849493"/>
              <a:gd name="connsiteX2" fmla="*/ 6843251 w 6843251"/>
              <a:gd name="connsiteY2" fmla="*/ 744957 h 3849493"/>
              <a:gd name="connsiteX0" fmla="*/ 275263 w 7118514"/>
              <a:gd name="connsiteY0" fmla="*/ 3849493 h 3849493"/>
              <a:gd name="connsiteX1" fmla="*/ 1187756 w 7118514"/>
              <a:gd name="connsiteY1" fmla="*/ 140494 h 3849493"/>
              <a:gd name="connsiteX2" fmla="*/ 7118514 w 7118514"/>
              <a:gd name="connsiteY2" fmla="*/ 744957 h 3849493"/>
              <a:gd name="connsiteX0" fmla="*/ 257509 w 7100760"/>
              <a:gd name="connsiteY0" fmla="*/ 3658095 h 3658095"/>
              <a:gd name="connsiteX1" fmla="*/ 1247751 w 7100760"/>
              <a:gd name="connsiteY1" fmla="*/ 165255 h 3658095"/>
              <a:gd name="connsiteX2" fmla="*/ 7100760 w 7100760"/>
              <a:gd name="connsiteY2" fmla="*/ 553559 h 3658095"/>
              <a:gd name="connsiteX0" fmla="*/ 162101 w 7005352"/>
              <a:gd name="connsiteY0" fmla="*/ 3445784 h 3445784"/>
              <a:gd name="connsiteX1" fmla="*/ 1800253 w 7005352"/>
              <a:gd name="connsiteY1" fmla="*/ 208404 h 3445784"/>
              <a:gd name="connsiteX2" fmla="*/ 7005352 w 7005352"/>
              <a:gd name="connsiteY2" fmla="*/ 341248 h 3445784"/>
              <a:gd name="connsiteX0" fmla="*/ 163406 w 7093045"/>
              <a:gd name="connsiteY0" fmla="*/ 3472861 h 3472861"/>
              <a:gd name="connsiteX1" fmla="*/ 1801558 w 7093045"/>
              <a:gd name="connsiteY1" fmla="*/ 235481 h 3472861"/>
              <a:gd name="connsiteX2" fmla="*/ 7093045 w 7093045"/>
              <a:gd name="connsiteY2" fmla="*/ 279896 h 3472861"/>
              <a:gd name="connsiteX0" fmla="*/ 163406 w 7093045"/>
              <a:gd name="connsiteY0" fmla="*/ 3566595 h 3566595"/>
              <a:gd name="connsiteX1" fmla="*/ 1801558 w 7093045"/>
              <a:gd name="connsiteY1" fmla="*/ 329215 h 3566595"/>
              <a:gd name="connsiteX2" fmla="*/ 7093045 w 7093045"/>
              <a:gd name="connsiteY2" fmla="*/ 373630 h 3566595"/>
              <a:gd name="connsiteX0" fmla="*/ 157791 w 6707323"/>
              <a:gd name="connsiteY0" fmla="*/ 3805079 h 3805079"/>
              <a:gd name="connsiteX1" fmla="*/ 1795943 w 6707323"/>
              <a:gd name="connsiteY1" fmla="*/ 567699 h 3805079"/>
              <a:gd name="connsiteX2" fmla="*/ 6707323 w 6707323"/>
              <a:gd name="connsiteY2" fmla="*/ 219098 h 3805079"/>
              <a:gd name="connsiteX0" fmla="*/ 157791 w 6707323"/>
              <a:gd name="connsiteY0" fmla="*/ 3685706 h 3685706"/>
              <a:gd name="connsiteX1" fmla="*/ 1795943 w 6707323"/>
              <a:gd name="connsiteY1" fmla="*/ 448326 h 3685706"/>
              <a:gd name="connsiteX2" fmla="*/ 6707323 w 6707323"/>
              <a:gd name="connsiteY2" fmla="*/ 99725 h 3685706"/>
              <a:gd name="connsiteX0" fmla="*/ 158661 w 6768664"/>
              <a:gd name="connsiteY0" fmla="*/ 3692370 h 3692370"/>
              <a:gd name="connsiteX1" fmla="*/ 1796813 w 6768664"/>
              <a:gd name="connsiteY1" fmla="*/ 454990 h 3692370"/>
              <a:gd name="connsiteX2" fmla="*/ 6768665 w 6768664"/>
              <a:gd name="connsiteY2" fmla="*/ 96563 h 3692370"/>
              <a:gd name="connsiteX0" fmla="*/ 158661 w 6768665"/>
              <a:gd name="connsiteY0" fmla="*/ 3630798 h 3630798"/>
              <a:gd name="connsiteX1" fmla="*/ 1796813 w 6768665"/>
              <a:gd name="connsiteY1" fmla="*/ 393418 h 3630798"/>
              <a:gd name="connsiteX2" fmla="*/ 6768665 w 6768665"/>
              <a:gd name="connsiteY2" fmla="*/ 34991 h 3630798"/>
              <a:gd name="connsiteX0" fmla="*/ 60038 w 6670042"/>
              <a:gd name="connsiteY0" fmla="*/ 3630798 h 3630798"/>
              <a:gd name="connsiteX1" fmla="*/ 1698190 w 6670042"/>
              <a:gd name="connsiteY1" fmla="*/ 393418 h 3630798"/>
              <a:gd name="connsiteX2" fmla="*/ 6670042 w 6670042"/>
              <a:gd name="connsiteY2" fmla="*/ 34991 h 3630798"/>
              <a:gd name="connsiteX0" fmla="*/ 90996 w 6701000"/>
              <a:gd name="connsiteY0" fmla="*/ 3697638 h 3697638"/>
              <a:gd name="connsiteX1" fmla="*/ 1323125 w 6701000"/>
              <a:gd name="connsiteY1" fmla="*/ 332528 h 3697638"/>
              <a:gd name="connsiteX2" fmla="*/ 6701000 w 6701000"/>
              <a:gd name="connsiteY2" fmla="*/ 101831 h 3697638"/>
              <a:gd name="connsiteX0" fmla="*/ 84745 w 6694749"/>
              <a:gd name="connsiteY0" fmla="*/ 3740728 h 3740728"/>
              <a:gd name="connsiteX1" fmla="*/ 1377346 w 6694749"/>
              <a:gd name="connsiteY1" fmla="*/ 306840 h 3740728"/>
              <a:gd name="connsiteX2" fmla="*/ 6694749 w 6694749"/>
              <a:gd name="connsiteY2" fmla="*/ 144921 h 3740728"/>
              <a:gd name="connsiteX0" fmla="*/ 0 w 6610004"/>
              <a:gd name="connsiteY0" fmla="*/ 3740728 h 3740728"/>
              <a:gd name="connsiteX1" fmla="*/ 899532 w 6610004"/>
              <a:gd name="connsiteY1" fmla="*/ 594179 h 3740728"/>
              <a:gd name="connsiteX2" fmla="*/ 1292601 w 6610004"/>
              <a:gd name="connsiteY2" fmla="*/ 306840 h 3740728"/>
              <a:gd name="connsiteX3" fmla="*/ 6610004 w 6610004"/>
              <a:gd name="connsiteY3" fmla="*/ 144921 h 3740728"/>
              <a:gd name="connsiteX0" fmla="*/ 0 w 6610004"/>
              <a:gd name="connsiteY0" fmla="*/ 3595807 h 3595807"/>
              <a:gd name="connsiteX1" fmla="*/ 156595 w 6610004"/>
              <a:gd name="connsiteY1" fmla="*/ 586814 h 3595807"/>
              <a:gd name="connsiteX2" fmla="*/ 1292601 w 6610004"/>
              <a:gd name="connsiteY2" fmla="*/ 161919 h 3595807"/>
              <a:gd name="connsiteX3" fmla="*/ 6610004 w 6610004"/>
              <a:gd name="connsiteY3" fmla="*/ 0 h 3595807"/>
              <a:gd name="connsiteX0" fmla="*/ 32710 w 6642714"/>
              <a:gd name="connsiteY0" fmla="*/ 3595807 h 3595807"/>
              <a:gd name="connsiteX1" fmla="*/ 77001 w 6642714"/>
              <a:gd name="connsiteY1" fmla="*/ 449259 h 3595807"/>
              <a:gd name="connsiteX2" fmla="*/ 1325311 w 6642714"/>
              <a:gd name="connsiteY2" fmla="*/ 161919 h 3595807"/>
              <a:gd name="connsiteX3" fmla="*/ 6642714 w 6642714"/>
              <a:gd name="connsiteY3" fmla="*/ 0 h 3595807"/>
              <a:gd name="connsiteX0" fmla="*/ 66007 w 6676011"/>
              <a:gd name="connsiteY0" fmla="*/ 3595807 h 3595807"/>
              <a:gd name="connsiteX1" fmla="*/ 110298 w 6676011"/>
              <a:gd name="connsiteY1" fmla="*/ 449259 h 3595807"/>
              <a:gd name="connsiteX2" fmla="*/ 1358608 w 6676011"/>
              <a:gd name="connsiteY2" fmla="*/ 161919 h 3595807"/>
              <a:gd name="connsiteX3" fmla="*/ 6676011 w 6676011"/>
              <a:gd name="connsiteY3" fmla="*/ 0 h 3595807"/>
              <a:gd name="connsiteX0" fmla="*/ 66007 w 6676011"/>
              <a:gd name="connsiteY0" fmla="*/ 3595807 h 3595807"/>
              <a:gd name="connsiteX1" fmla="*/ 110298 w 6676011"/>
              <a:gd name="connsiteY1" fmla="*/ 449259 h 3595807"/>
              <a:gd name="connsiteX2" fmla="*/ 1367247 w 6676011"/>
              <a:gd name="connsiteY2" fmla="*/ 83316 h 3595807"/>
              <a:gd name="connsiteX3" fmla="*/ 6676011 w 6676011"/>
              <a:gd name="connsiteY3" fmla="*/ 0 h 3595807"/>
              <a:gd name="connsiteX0" fmla="*/ 66007 w 6676011"/>
              <a:gd name="connsiteY0" fmla="*/ 3595807 h 3595807"/>
              <a:gd name="connsiteX1" fmla="*/ 110298 w 6676011"/>
              <a:gd name="connsiteY1" fmla="*/ 449259 h 3595807"/>
              <a:gd name="connsiteX2" fmla="*/ 1367247 w 6676011"/>
              <a:gd name="connsiteY2" fmla="*/ 83316 h 3595807"/>
              <a:gd name="connsiteX3" fmla="*/ 6676011 w 6676011"/>
              <a:gd name="connsiteY3" fmla="*/ 0 h 3595807"/>
              <a:gd name="connsiteX0" fmla="*/ 66007 w 6676011"/>
              <a:gd name="connsiteY0" fmla="*/ 3595807 h 3595807"/>
              <a:gd name="connsiteX1" fmla="*/ 110298 w 6676011"/>
              <a:gd name="connsiteY1" fmla="*/ 449259 h 3595807"/>
              <a:gd name="connsiteX2" fmla="*/ 1367247 w 6676011"/>
              <a:gd name="connsiteY2" fmla="*/ 83316 h 3595807"/>
              <a:gd name="connsiteX3" fmla="*/ 6676011 w 6676011"/>
              <a:gd name="connsiteY3" fmla="*/ 0 h 3595807"/>
              <a:gd name="connsiteX0" fmla="*/ 66007 w 6676011"/>
              <a:gd name="connsiteY0" fmla="*/ 3614953 h 3614953"/>
              <a:gd name="connsiteX1" fmla="*/ 110298 w 6676011"/>
              <a:gd name="connsiteY1" fmla="*/ 468405 h 3614953"/>
              <a:gd name="connsiteX2" fmla="*/ 1367247 w 6676011"/>
              <a:gd name="connsiteY2" fmla="*/ 14034 h 3614953"/>
              <a:gd name="connsiteX3" fmla="*/ 6676011 w 6676011"/>
              <a:gd name="connsiteY3" fmla="*/ 19146 h 3614953"/>
              <a:gd name="connsiteX0" fmla="*/ 66007 w 6710566"/>
              <a:gd name="connsiteY0" fmla="*/ 3617983 h 3617983"/>
              <a:gd name="connsiteX1" fmla="*/ 110298 w 6710566"/>
              <a:gd name="connsiteY1" fmla="*/ 471435 h 3617983"/>
              <a:gd name="connsiteX2" fmla="*/ 1367247 w 6710566"/>
              <a:gd name="connsiteY2" fmla="*/ 17064 h 3617983"/>
              <a:gd name="connsiteX3" fmla="*/ 6710566 w 6710566"/>
              <a:gd name="connsiteY3" fmla="*/ 71303 h 3617983"/>
              <a:gd name="connsiteX0" fmla="*/ 66007 w 6710566"/>
              <a:gd name="connsiteY0" fmla="*/ 3624436 h 3624436"/>
              <a:gd name="connsiteX1" fmla="*/ 110298 w 6710566"/>
              <a:gd name="connsiteY1" fmla="*/ 477888 h 3624436"/>
              <a:gd name="connsiteX2" fmla="*/ 1367247 w 6710566"/>
              <a:gd name="connsiteY2" fmla="*/ 23517 h 3624436"/>
              <a:gd name="connsiteX3" fmla="*/ 6710566 w 6710566"/>
              <a:gd name="connsiteY3" fmla="*/ 77756 h 3624436"/>
              <a:gd name="connsiteX0" fmla="*/ 86256 w 6730815"/>
              <a:gd name="connsiteY0" fmla="*/ 3641297 h 3641297"/>
              <a:gd name="connsiteX1" fmla="*/ 130547 w 6730815"/>
              <a:gd name="connsiteY1" fmla="*/ 494749 h 3641297"/>
              <a:gd name="connsiteX2" fmla="*/ 566811 w 6730815"/>
              <a:gd name="connsiteY2" fmla="*/ 20727 h 3641297"/>
              <a:gd name="connsiteX3" fmla="*/ 6730815 w 6730815"/>
              <a:gd name="connsiteY3" fmla="*/ 94617 h 3641297"/>
              <a:gd name="connsiteX0" fmla="*/ 86256 w 6730815"/>
              <a:gd name="connsiteY0" fmla="*/ 3641298 h 3641298"/>
              <a:gd name="connsiteX1" fmla="*/ 130547 w 6730815"/>
              <a:gd name="connsiteY1" fmla="*/ 494750 h 3641298"/>
              <a:gd name="connsiteX2" fmla="*/ 566811 w 6730815"/>
              <a:gd name="connsiteY2" fmla="*/ 20728 h 3641298"/>
              <a:gd name="connsiteX3" fmla="*/ 6730815 w 6730815"/>
              <a:gd name="connsiteY3" fmla="*/ 94618 h 3641298"/>
              <a:gd name="connsiteX0" fmla="*/ 47346 w 6691905"/>
              <a:gd name="connsiteY0" fmla="*/ 3641298 h 3641298"/>
              <a:gd name="connsiteX1" fmla="*/ 91637 w 6691905"/>
              <a:gd name="connsiteY1" fmla="*/ 494750 h 3641298"/>
              <a:gd name="connsiteX2" fmla="*/ 527901 w 6691905"/>
              <a:gd name="connsiteY2" fmla="*/ 20728 h 3641298"/>
              <a:gd name="connsiteX3" fmla="*/ 6691905 w 6691905"/>
              <a:gd name="connsiteY3" fmla="*/ 94618 h 3641298"/>
              <a:gd name="connsiteX0" fmla="*/ 58700 w 6703259"/>
              <a:gd name="connsiteY0" fmla="*/ 3620570 h 3620570"/>
              <a:gd name="connsiteX1" fmla="*/ 85713 w 6703259"/>
              <a:gd name="connsiteY1" fmla="*/ 189086 h 3620570"/>
              <a:gd name="connsiteX2" fmla="*/ 539255 w 6703259"/>
              <a:gd name="connsiteY2" fmla="*/ 0 h 3620570"/>
              <a:gd name="connsiteX3" fmla="*/ 6703259 w 6703259"/>
              <a:gd name="connsiteY3" fmla="*/ 73890 h 3620570"/>
              <a:gd name="connsiteX0" fmla="*/ 58700 w 6703259"/>
              <a:gd name="connsiteY0" fmla="*/ 3613643 h 3613643"/>
              <a:gd name="connsiteX1" fmla="*/ 85713 w 6703259"/>
              <a:gd name="connsiteY1" fmla="*/ 182159 h 3613643"/>
              <a:gd name="connsiteX2" fmla="*/ 902085 w 6703259"/>
              <a:gd name="connsiteY2" fmla="*/ 2898 h 3613643"/>
              <a:gd name="connsiteX3" fmla="*/ 6703259 w 6703259"/>
              <a:gd name="connsiteY3" fmla="*/ 66963 h 3613643"/>
              <a:gd name="connsiteX0" fmla="*/ 58700 w 6703259"/>
              <a:gd name="connsiteY0" fmla="*/ 3752872 h 3752872"/>
              <a:gd name="connsiteX1" fmla="*/ 85713 w 6703259"/>
              <a:gd name="connsiteY1" fmla="*/ 321388 h 3752872"/>
              <a:gd name="connsiteX2" fmla="*/ 902085 w 6703259"/>
              <a:gd name="connsiteY2" fmla="*/ 142127 h 3752872"/>
              <a:gd name="connsiteX3" fmla="*/ 6703259 w 6703259"/>
              <a:gd name="connsiteY3" fmla="*/ 206192 h 3752872"/>
              <a:gd name="connsiteX0" fmla="*/ 58700 w 6703259"/>
              <a:gd name="connsiteY0" fmla="*/ 3635203 h 3635203"/>
              <a:gd name="connsiteX1" fmla="*/ 85713 w 6703259"/>
              <a:gd name="connsiteY1" fmla="*/ 203719 h 3635203"/>
              <a:gd name="connsiteX2" fmla="*/ 902085 w 6703259"/>
              <a:gd name="connsiteY2" fmla="*/ 24458 h 3635203"/>
              <a:gd name="connsiteX3" fmla="*/ 6703259 w 6703259"/>
              <a:gd name="connsiteY3" fmla="*/ 88523 h 3635203"/>
              <a:gd name="connsiteX0" fmla="*/ 116982 w 6761541"/>
              <a:gd name="connsiteY0" fmla="*/ 3650579 h 3650579"/>
              <a:gd name="connsiteX1" fmla="*/ 66246 w 6761541"/>
              <a:gd name="connsiteY1" fmla="*/ 769316 h 3650579"/>
              <a:gd name="connsiteX2" fmla="*/ 960367 w 6761541"/>
              <a:gd name="connsiteY2" fmla="*/ 39834 h 3650579"/>
              <a:gd name="connsiteX3" fmla="*/ 6761541 w 6761541"/>
              <a:gd name="connsiteY3" fmla="*/ 103899 h 3650579"/>
              <a:gd name="connsiteX0" fmla="*/ 116982 w 6761541"/>
              <a:gd name="connsiteY0" fmla="*/ 3650579 h 3650579"/>
              <a:gd name="connsiteX1" fmla="*/ 66246 w 6761541"/>
              <a:gd name="connsiteY1" fmla="*/ 769316 h 3650579"/>
              <a:gd name="connsiteX2" fmla="*/ 960367 w 6761541"/>
              <a:gd name="connsiteY2" fmla="*/ 39834 h 3650579"/>
              <a:gd name="connsiteX3" fmla="*/ 6761541 w 6761541"/>
              <a:gd name="connsiteY3" fmla="*/ 103899 h 3650579"/>
              <a:gd name="connsiteX0" fmla="*/ 138206 w 6782765"/>
              <a:gd name="connsiteY0" fmla="*/ 3649841 h 3649841"/>
              <a:gd name="connsiteX1" fmla="*/ 61554 w 6782765"/>
              <a:gd name="connsiteY1" fmla="*/ 463992 h 3649841"/>
              <a:gd name="connsiteX2" fmla="*/ 981591 w 6782765"/>
              <a:gd name="connsiteY2" fmla="*/ 39096 h 3649841"/>
              <a:gd name="connsiteX3" fmla="*/ 6782765 w 6782765"/>
              <a:gd name="connsiteY3" fmla="*/ 103161 h 3649841"/>
              <a:gd name="connsiteX0" fmla="*/ 138206 w 6782765"/>
              <a:gd name="connsiteY0" fmla="*/ 3629375 h 3629375"/>
              <a:gd name="connsiteX1" fmla="*/ 61554 w 6782765"/>
              <a:gd name="connsiteY1" fmla="*/ 443526 h 3629375"/>
              <a:gd name="connsiteX2" fmla="*/ 981591 w 6782765"/>
              <a:gd name="connsiteY2" fmla="*/ 18630 h 3629375"/>
              <a:gd name="connsiteX3" fmla="*/ 6782765 w 6782765"/>
              <a:gd name="connsiteY3" fmla="*/ 82695 h 3629375"/>
              <a:gd name="connsiteX0" fmla="*/ 138206 w 6782765"/>
              <a:gd name="connsiteY0" fmla="*/ 3629375 h 3629375"/>
              <a:gd name="connsiteX1" fmla="*/ 61554 w 6782765"/>
              <a:gd name="connsiteY1" fmla="*/ 443526 h 3629375"/>
              <a:gd name="connsiteX2" fmla="*/ 981591 w 6782765"/>
              <a:gd name="connsiteY2" fmla="*/ 18630 h 3629375"/>
              <a:gd name="connsiteX3" fmla="*/ 6782765 w 6782765"/>
              <a:gd name="connsiteY3" fmla="*/ 82695 h 3629375"/>
              <a:gd name="connsiteX0" fmla="*/ 138206 w 6782765"/>
              <a:gd name="connsiteY0" fmla="*/ 3629375 h 3629375"/>
              <a:gd name="connsiteX1" fmla="*/ 61554 w 6782765"/>
              <a:gd name="connsiteY1" fmla="*/ 443526 h 3629375"/>
              <a:gd name="connsiteX2" fmla="*/ 981591 w 6782765"/>
              <a:gd name="connsiteY2" fmla="*/ 18630 h 3629375"/>
              <a:gd name="connsiteX3" fmla="*/ 6782765 w 6782765"/>
              <a:gd name="connsiteY3" fmla="*/ 82695 h 3629375"/>
              <a:gd name="connsiteX0" fmla="*/ 138206 w 6782765"/>
              <a:gd name="connsiteY0" fmla="*/ 3629375 h 3629375"/>
              <a:gd name="connsiteX1" fmla="*/ 61554 w 6782765"/>
              <a:gd name="connsiteY1" fmla="*/ 443526 h 3629375"/>
              <a:gd name="connsiteX2" fmla="*/ 981591 w 6782765"/>
              <a:gd name="connsiteY2" fmla="*/ 18630 h 3629375"/>
              <a:gd name="connsiteX3" fmla="*/ 6782765 w 6782765"/>
              <a:gd name="connsiteY3" fmla="*/ 82695 h 3629375"/>
              <a:gd name="connsiteX0" fmla="*/ 47346 w 6691905"/>
              <a:gd name="connsiteY0" fmla="*/ 3629375 h 3629375"/>
              <a:gd name="connsiteX1" fmla="*/ 91637 w 6691905"/>
              <a:gd name="connsiteY1" fmla="*/ 443526 h 3629375"/>
              <a:gd name="connsiteX2" fmla="*/ 890731 w 6691905"/>
              <a:gd name="connsiteY2" fmla="*/ 18630 h 3629375"/>
              <a:gd name="connsiteX3" fmla="*/ 6691905 w 6691905"/>
              <a:gd name="connsiteY3" fmla="*/ 82695 h 3629375"/>
              <a:gd name="connsiteX0" fmla="*/ 47346 w 6691905"/>
              <a:gd name="connsiteY0" fmla="*/ 3629375 h 3629375"/>
              <a:gd name="connsiteX1" fmla="*/ 91637 w 6691905"/>
              <a:gd name="connsiteY1" fmla="*/ 443526 h 3629375"/>
              <a:gd name="connsiteX2" fmla="*/ 890731 w 6691905"/>
              <a:gd name="connsiteY2" fmla="*/ 18630 h 3629375"/>
              <a:gd name="connsiteX3" fmla="*/ 6691905 w 6691905"/>
              <a:gd name="connsiteY3" fmla="*/ 82695 h 3629375"/>
              <a:gd name="connsiteX0" fmla="*/ 47346 w 6691905"/>
              <a:gd name="connsiteY0" fmla="*/ 3784558 h 3784558"/>
              <a:gd name="connsiteX1" fmla="*/ 91637 w 6691905"/>
              <a:gd name="connsiteY1" fmla="*/ 598709 h 3784558"/>
              <a:gd name="connsiteX2" fmla="*/ 890731 w 6691905"/>
              <a:gd name="connsiteY2" fmla="*/ 173813 h 3784558"/>
              <a:gd name="connsiteX3" fmla="*/ 6691905 w 6691905"/>
              <a:gd name="connsiteY3" fmla="*/ 237878 h 3784558"/>
              <a:gd name="connsiteX0" fmla="*/ 47346 w 6691905"/>
              <a:gd name="connsiteY0" fmla="*/ 3938316 h 3938316"/>
              <a:gd name="connsiteX1" fmla="*/ 91637 w 6691905"/>
              <a:gd name="connsiteY1" fmla="*/ 752467 h 3938316"/>
              <a:gd name="connsiteX2" fmla="*/ 1227645 w 6691905"/>
              <a:gd name="connsiteY2" fmla="*/ 131063 h 3938316"/>
              <a:gd name="connsiteX3" fmla="*/ 6691905 w 6691905"/>
              <a:gd name="connsiteY3" fmla="*/ 391636 h 3938316"/>
              <a:gd name="connsiteX0" fmla="*/ 47346 w 6691905"/>
              <a:gd name="connsiteY0" fmla="*/ 3813115 h 3813115"/>
              <a:gd name="connsiteX1" fmla="*/ 91637 w 6691905"/>
              <a:gd name="connsiteY1" fmla="*/ 627266 h 3813115"/>
              <a:gd name="connsiteX2" fmla="*/ 1227645 w 6691905"/>
              <a:gd name="connsiteY2" fmla="*/ 5862 h 3813115"/>
              <a:gd name="connsiteX3" fmla="*/ 6691905 w 6691905"/>
              <a:gd name="connsiteY3" fmla="*/ 266435 h 3813115"/>
              <a:gd name="connsiteX0" fmla="*/ 47346 w 6691905"/>
              <a:gd name="connsiteY0" fmla="*/ 3803472 h 3803472"/>
              <a:gd name="connsiteX1" fmla="*/ 91637 w 6691905"/>
              <a:gd name="connsiteY1" fmla="*/ 617623 h 3803472"/>
              <a:gd name="connsiteX2" fmla="*/ 2143358 w 6691905"/>
              <a:gd name="connsiteY2" fmla="*/ 6045 h 3803472"/>
              <a:gd name="connsiteX3" fmla="*/ 6691905 w 6691905"/>
              <a:gd name="connsiteY3" fmla="*/ 256792 h 3803472"/>
              <a:gd name="connsiteX0" fmla="*/ 47346 w 6691905"/>
              <a:gd name="connsiteY0" fmla="*/ 3745910 h 3745910"/>
              <a:gd name="connsiteX1" fmla="*/ 91637 w 6691905"/>
              <a:gd name="connsiteY1" fmla="*/ 560061 h 3745910"/>
              <a:gd name="connsiteX2" fmla="*/ 1175813 w 6691905"/>
              <a:gd name="connsiteY2" fmla="*/ 7435 h 3745910"/>
              <a:gd name="connsiteX3" fmla="*/ 6691905 w 6691905"/>
              <a:gd name="connsiteY3" fmla="*/ 199230 h 3745910"/>
              <a:gd name="connsiteX0" fmla="*/ 47346 w 6691905"/>
              <a:gd name="connsiteY0" fmla="*/ 3850812 h 3850812"/>
              <a:gd name="connsiteX1" fmla="*/ 91637 w 6691905"/>
              <a:gd name="connsiteY1" fmla="*/ 664963 h 3850812"/>
              <a:gd name="connsiteX2" fmla="*/ 1175813 w 6691905"/>
              <a:gd name="connsiteY2" fmla="*/ 112337 h 3850812"/>
              <a:gd name="connsiteX3" fmla="*/ 6691905 w 6691905"/>
              <a:gd name="connsiteY3" fmla="*/ 8132 h 3850812"/>
              <a:gd name="connsiteX0" fmla="*/ 2391 w 6646950"/>
              <a:gd name="connsiteY0" fmla="*/ 3853816 h 3853816"/>
              <a:gd name="connsiteX1" fmla="*/ 158986 w 6646950"/>
              <a:gd name="connsiteY1" fmla="*/ 780243 h 3853816"/>
              <a:gd name="connsiteX2" fmla="*/ 1130858 w 6646950"/>
              <a:gd name="connsiteY2" fmla="*/ 115341 h 3853816"/>
              <a:gd name="connsiteX3" fmla="*/ 6646950 w 6646950"/>
              <a:gd name="connsiteY3" fmla="*/ 11136 h 3853816"/>
              <a:gd name="connsiteX0" fmla="*/ 2391 w 6646950"/>
              <a:gd name="connsiteY0" fmla="*/ 3853816 h 3853816"/>
              <a:gd name="connsiteX1" fmla="*/ 158986 w 6646950"/>
              <a:gd name="connsiteY1" fmla="*/ 780243 h 3853816"/>
              <a:gd name="connsiteX2" fmla="*/ 1130858 w 6646950"/>
              <a:gd name="connsiteY2" fmla="*/ 115341 h 3853816"/>
              <a:gd name="connsiteX3" fmla="*/ 6646950 w 6646950"/>
              <a:gd name="connsiteY3" fmla="*/ 11136 h 3853816"/>
              <a:gd name="connsiteX0" fmla="*/ 2391 w 6646950"/>
              <a:gd name="connsiteY0" fmla="*/ 3853816 h 3853816"/>
              <a:gd name="connsiteX1" fmla="*/ 158986 w 6646950"/>
              <a:gd name="connsiteY1" fmla="*/ 780243 h 3853816"/>
              <a:gd name="connsiteX2" fmla="*/ 1130858 w 6646950"/>
              <a:gd name="connsiteY2" fmla="*/ 115341 h 3853816"/>
              <a:gd name="connsiteX3" fmla="*/ 6646950 w 6646950"/>
              <a:gd name="connsiteY3" fmla="*/ 11136 h 3853816"/>
              <a:gd name="connsiteX0" fmla="*/ 52929 w 6697488"/>
              <a:gd name="connsiteY0" fmla="*/ 3897395 h 3897395"/>
              <a:gd name="connsiteX1" fmla="*/ 88580 w 6697488"/>
              <a:gd name="connsiteY1" fmla="*/ 1630165 h 3897395"/>
              <a:gd name="connsiteX2" fmla="*/ 1181396 w 6697488"/>
              <a:gd name="connsiteY2" fmla="*/ 158920 h 3897395"/>
              <a:gd name="connsiteX3" fmla="*/ 6697488 w 6697488"/>
              <a:gd name="connsiteY3" fmla="*/ 54715 h 3897395"/>
              <a:gd name="connsiteX0" fmla="*/ 2833 w 6647392"/>
              <a:gd name="connsiteY0" fmla="*/ 3897395 h 3897395"/>
              <a:gd name="connsiteX1" fmla="*/ 38484 w 6647392"/>
              <a:gd name="connsiteY1" fmla="*/ 1630165 h 3897395"/>
              <a:gd name="connsiteX2" fmla="*/ 1131300 w 6647392"/>
              <a:gd name="connsiteY2" fmla="*/ 158920 h 3897395"/>
              <a:gd name="connsiteX3" fmla="*/ 6647392 w 6647392"/>
              <a:gd name="connsiteY3" fmla="*/ 54715 h 3897395"/>
              <a:gd name="connsiteX0" fmla="*/ 2833 w 6846084"/>
              <a:gd name="connsiteY0" fmla="*/ 3784202 h 3784202"/>
              <a:gd name="connsiteX1" fmla="*/ 38484 w 6846084"/>
              <a:gd name="connsiteY1" fmla="*/ 1516972 h 3784202"/>
              <a:gd name="connsiteX2" fmla="*/ 1131300 w 6846084"/>
              <a:gd name="connsiteY2" fmla="*/ 45727 h 3784202"/>
              <a:gd name="connsiteX3" fmla="*/ 6846084 w 6846084"/>
              <a:gd name="connsiteY3" fmla="*/ 355688 h 3784202"/>
              <a:gd name="connsiteX0" fmla="*/ 2833 w 6846084"/>
              <a:gd name="connsiteY0" fmla="*/ 3754827 h 3754827"/>
              <a:gd name="connsiteX1" fmla="*/ 38484 w 6846084"/>
              <a:gd name="connsiteY1" fmla="*/ 1487597 h 3754827"/>
              <a:gd name="connsiteX2" fmla="*/ 3394665 w 6846084"/>
              <a:gd name="connsiteY2" fmla="*/ 48211 h 3754827"/>
              <a:gd name="connsiteX3" fmla="*/ 6846084 w 6846084"/>
              <a:gd name="connsiteY3" fmla="*/ 326313 h 3754827"/>
              <a:gd name="connsiteX0" fmla="*/ 2833 w 6846084"/>
              <a:gd name="connsiteY0" fmla="*/ 3927492 h 3927492"/>
              <a:gd name="connsiteX1" fmla="*/ 38484 w 6846084"/>
              <a:gd name="connsiteY1" fmla="*/ 1660262 h 3927492"/>
              <a:gd name="connsiteX2" fmla="*/ 297649 w 6846084"/>
              <a:gd name="connsiteY2" fmla="*/ 91179 h 3927492"/>
              <a:gd name="connsiteX3" fmla="*/ 3394665 w 6846084"/>
              <a:gd name="connsiteY3" fmla="*/ 220876 h 3927492"/>
              <a:gd name="connsiteX4" fmla="*/ 6846084 w 6846084"/>
              <a:gd name="connsiteY4" fmla="*/ 498978 h 3927492"/>
              <a:gd name="connsiteX0" fmla="*/ 53150 w 6896401"/>
              <a:gd name="connsiteY0" fmla="*/ 3927492 h 3927492"/>
              <a:gd name="connsiteX1" fmla="*/ 88801 w 6896401"/>
              <a:gd name="connsiteY1" fmla="*/ 1660262 h 3927492"/>
              <a:gd name="connsiteX2" fmla="*/ 347966 w 6896401"/>
              <a:gd name="connsiteY2" fmla="*/ 91179 h 3927492"/>
              <a:gd name="connsiteX3" fmla="*/ 3444982 w 6896401"/>
              <a:gd name="connsiteY3" fmla="*/ 220876 h 3927492"/>
              <a:gd name="connsiteX4" fmla="*/ 6896401 w 6896401"/>
              <a:gd name="connsiteY4" fmla="*/ 498978 h 3927492"/>
              <a:gd name="connsiteX0" fmla="*/ 2833 w 6846084"/>
              <a:gd name="connsiteY0" fmla="*/ 3972858 h 3972858"/>
              <a:gd name="connsiteX1" fmla="*/ 38484 w 6846084"/>
              <a:gd name="connsiteY1" fmla="*/ 1705628 h 3972858"/>
              <a:gd name="connsiteX2" fmla="*/ 548174 w 6846084"/>
              <a:gd name="connsiteY2" fmla="*/ 83447 h 3972858"/>
              <a:gd name="connsiteX3" fmla="*/ 3394665 w 6846084"/>
              <a:gd name="connsiteY3" fmla="*/ 266242 h 3972858"/>
              <a:gd name="connsiteX4" fmla="*/ 6846084 w 6846084"/>
              <a:gd name="connsiteY4" fmla="*/ 544344 h 3972858"/>
              <a:gd name="connsiteX0" fmla="*/ 2833 w 6846084"/>
              <a:gd name="connsiteY0" fmla="*/ 3972858 h 3972858"/>
              <a:gd name="connsiteX1" fmla="*/ 38484 w 6846084"/>
              <a:gd name="connsiteY1" fmla="*/ 1705628 h 3972858"/>
              <a:gd name="connsiteX2" fmla="*/ 548174 w 6846084"/>
              <a:gd name="connsiteY2" fmla="*/ 83447 h 3972858"/>
              <a:gd name="connsiteX3" fmla="*/ 3394665 w 6846084"/>
              <a:gd name="connsiteY3" fmla="*/ 266242 h 3972858"/>
              <a:gd name="connsiteX4" fmla="*/ 6846084 w 6846084"/>
              <a:gd name="connsiteY4" fmla="*/ 544344 h 3972858"/>
              <a:gd name="connsiteX0" fmla="*/ 2833 w 6846084"/>
              <a:gd name="connsiteY0" fmla="*/ 3972858 h 3972858"/>
              <a:gd name="connsiteX1" fmla="*/ 38484 w 6846084"/>
              <a:gd name="connsiteY1" fmla="*/ 1705628 h 3972858"/>
              <a:gd name="connsiteX2" fmla="*/ 548174 w 6846084"/>
              <a:gd name="connsiteY2" fmla="*/ 83447 h 3972858"/>
              <a:gd name="connsiteX3" fmla="*/ 3394665 w 6846084"/>
              <a:gd name="connsiteY3" fmla="*/ 266243 h 3972858"/>
              <a:gd name="connsiteX4" fmla="*/ 6846084 w 6846084"/>
              <a:gd name="connsiteY4" fmla="*/ 544344 h 3972858"/>
              <a:gd name="connsiteX0" fmla="*/ 2833 w 6846084"/>
              <a:gd name="connsiteY0" fmla="*/ 3980070 h 3980070"/>
              <a:gd name="connsiteX1" fmla="*/ 38484 w 6846084"/>
              <a:gd name="connsiteY1" fmla="*/ 1712840 h 3980070"/>
              <a:gd name="connsiteX2" fmla="*/ 548174 w 6846084"/>
              <a:gd name="connsiteY2" fmla="*/ 90659 h 3980070"/>
              <a:gd name="connsiteX3" fmla="*/ 3394665 w 6846084"/>
              <a:gd name="connsiteY3" fmla="*/ 273455 h 3980070"/>
              <a:gd name="connsiteX4" fmla="*/ 6846084 w 6846084"/>
              <a:gd name="connsiteY4" fmla="*/ 551556 h 3980070"/>
              <a:gd name="connsiteX0" fmla="*/ 2833 w 6846084"/>
              <a:gd name="connsiteY0" fmla="*/ 4074066 h 4074066"/>
              <a:gd name="connsiteX1" fmla="*/ 38484 w 6846084"/>
              <a:gd name="connsiteY1" fmla="*/ 1806836 h 4074066"/>
              <a:gd name="connsiteX2" fmla="*/ 548174 w 6846084"/>
              <a:gd name="connsiteY2" fmla="*/ 184655 h 4074066"/>
              <a:gd name="connsiteX3" fmla="*/ 3576080 w 6846084"/>
              <a:gd name="connsiteY3" fmla="*/ 91340 h 4074066"/>
              <a:gd name="connsiteX4" fmla="*/ 6846084 w 6846084"/>
              <a:gd name="connsiteY4" fmla="*/ 645552 h 4074066"/>
              <a:gd name="connsiteX0" fmla="*/ 47095 w 6890346"/>
              <a:gd name="connsiteY0" fmla="*/ 4074066 h 4074066"/>
              <a:gd name="connsiteX1" fmla="*/ 13636 w 6890346"/>
              <a:gd name="connsiteY1" fmla="*/ 2454635 h 4074066"/>
              <a:gd name="connsiteX2" fmla="*/ 592436 w 6890346"/>
              <a:gd name="connsiteY2" fmla="*/ 184655 h 4074066"/>
              <a:gd name="connsiteX3" fmla="*/ 3620342 w 6890346"/>
              <a:gd name="connsiteY3" fmla="*/ 91340 h 4074066"/>
              <a:gd name="connsiteX4" fmla="*/ 6890346 w 6890346"/>
              <a:gd name="connsiteY4" fmla="*/ 645552 h 4074066"/>
              <a:gd name="connsiteX0" fmla="*/ 62383 w 6905634"/>
              <a:gd name="connsiteY0" fmla="*/ 4074066 h 4074066"/>
              <a:gd name="connsiteX1" fmla="*/ 11647 w 6905634"/>
              <a:gd name="connsiteY1" fmla="*/ 2698886 h 4074066"/>
              <a:gd name="connsiteX2" fmla="*/ 607724 w 6905634"/>
              <a:gd name="connsiteY2" fmla="*/ 184655 h 4074066"/>
              <a:gd name="connsiteX3" fmla="*/ 3635630 w 6905634"/>
              <a:gd name="connsiteY3" fmla="*/ 91340 h 4074066"/>
              <a:gd name="connsiteX4" fmla="*/ 6905634 w 6905634"/>
              <a:gd name="connsiteY4" fmla="*/ 645552 h 4074066"/>
              <a:gd name="connsiteX0" fmla="*/ 54731 w 6897982"/>
              <a:gd name="connsiteY0" fmla="*/ 4074066 h 4074066"/>
              <a:gd name="connsiteX1" fmla="*/ 3995 w 6897982"/>
              <a:gd name="connsiteY1" fmla="*/ 2698886 h 4074066"/>
              <a:gd name="connsiteX2" fmla="*/ 600072 w 6897982"/>
              <a:gd name="connsiteY2" fmla="*/ 184655 h 4074066"/>
              <a:gd name="connsiteX3" fmla="*/ 3627978 w 6897982"/>
              <a:gd name="connsiteY3" fmla="*/ 91340 h 4074066"/>
              <a:gd name="connsiteX4" fmla="*/ 6897982 w 6897982"/>
              <a:gd name="connsiteY4" fmla="*/ 645552 h 4074066"/>
              <a:gd name="connsiteX0" fmla="*/ 51573 w 6894824"/>
              <a:gd name="connsiteY0" fmla="*/ 4009351 h 4009351"/>
              <a:gd name="connsiteX1" fmla="*/ 837 w 6894824"/>
              <a:gd name="connsiteY1" fmla="*/ 2634171 h 4009351"/>
              <a:gd name="connsiteX2" fmla="*/ 1566689 w 6894824"/>
              <a:gd name="connsiteY2" fmla="*/ 1550509 h 4009351"/>
              <a:gd name="connsiteX3" fmla="*/ 3624820 w 6894824"/>
              <a:gd name="connsiteY3" fmla="*/ 26625 h 4009351"/>
              <a:gd name="connsiteX4" fmla="*/ 6894824 w 6894824"/>
              <a:gd name="connsiteY4" fmla="*/ 580837 h 4009351"/>
              <a:gd name="connsiteX0" fmla="*/ 51573 w 6894824"/>
              <a:gd name="connsiteY0" fmla="*/ 3584531 h 3584531"/>
              <a:gd name="connsiteX1" fmla="*/ 837 w 6894824"/>
              <a:gd name="connsiteY1" fmla="*/ 2209351 h 3584531"/>
              <a:gd name="connsiteX2" fmla="*/ 1566689 w 6894824"/>
              <a:gd name="connsiteY2" fmla="*/ 1125689 h 3584531"/>
              <a:gd name="connsiteX3" fmla="*/ 4039483 w 6894824"/>
              <a:gd name="connsiteY3" fmla="*/ 70440 h 3584531"/>
              <a:gd name="connsiteX4" fmla="*/ 6894824 w 6894824"/>
              <a:gd name="connsiteY4" fmla="*/ 156017 h 3584531"/>
              <a:gd name="connsiteX0" fmla="*/ 7745 w 6850996"/>
              <a:gd name="connsiteY0" fmla="*/ 3584531 h 3584531"/>
              <a:gd name="connsiteX1" fmla="*/ 3826 w 6850996"/>
              <a:gd name="connsiteY1" fmla="*/ 1995588 h 3584531"/>
              <a:gd name="connsiteX2" fmla="*/ 1522861 w 6850996"/>
              <a:gd name="connsiteY2" fmla="*/ 1125689 h 3584531"/>
              <a:gd name="connsiteX3" fmla="*/ 3995655 w 6850996"/>
              <a:gd name="connsiteY3" fmla="*/ 70440 h 3584531"/>
              <a:gd name="connsiteX4" fmla="*/ 6850996 w 6850996"/>
              <a:gd name="connsiteY4" fmla="*/ 156017 h 3584531"/>
              <a:gd name="connsiteX0" fmla="*/ 7745 w 6850996"/>
              <a:gd name="connsiteY0" fmla="*/ 3584531 h 3584531"/>
              <a:gd name="connsiteX1" fmla="*/ 3826 w 6850996"/>
              <a:gd name="connsiteY1" fmla="*/ 1995588 h 3584531"/>
              <a:gd name="connsiteX2" fmla="*/ 1522861 w 6850996"/>
              <a:gd name="connsiteY2" fmla="*/ 1125689 h 3584531"/>
              <a:gd name="connsiteX3" fmla="*/ 3995655 w 6850996"/>
              <a:gd name="connsiteY3" fmla="*/ 70440 h 3584531"/>
              <a:gd name="connsiteX4" fmla="*/ 6850996 w 6850996"/>
              <a:gd name="connsiteY4" fmla="*/ 156017 h 3584531"/>
              <a:gd name="connsiteX0" fmla="*/ 7745 w 6850996"/>
              <a:gd name="connsiteY0" fmla="*/ 3566922 h 3566922"/>
              <a:gd name="connsiteX1" fmla="*/ 3826 w 6850996"/>
              <a:gd name="connsiteY1" fmla="*/ 1977979 h 3566922"/>
              <a:gd name="connsiteX2" fmla="*/ 1369035 w 6850996"/>
              <a:gd name="connsiteY2" fmla="*/ 869651 h 3566922"/>
              <a:gd name="connsiteX3" fmla="*/ 3995655 w 6850996"/>
              <a:gd name="connsiteY3" fmla="*/ 52831 h 3566922"/>
              <a:gd name="connsiteX4" fmla="*/ 6850996 w 6850996"/>
              <a:gd name="connsiteY4" fmla="*/ 138408 h 3566922"/>
              <a:gd name="connsiteX0" fmla="*/ 7745 w 6850996"/>
              <a:gd name="connsiteY0" fmla="*/ 3558432 h 3558432"/>
              <a:gd name="connsiteX1" fmla="*/ 3826 w 6850996"/>
              <a:gd name="connsiteY1" fmla="*/ 1969489 h 3558432"/>
              <a:gd name="connsiteX2" fmla="*/ 1322218 w 6850996"/>
              <a:gd name="connsiteY2" fmla="*/ 746058 h 3558432"/>
              <a:gd name="connsiteX3" fmla="*/ 3995655 w 6850996"/>
              <a:gd name="connsiteY3" fmla="*/ 44341 h 3558432"/>
              <a:gd name="connsiteX4" fmla="*/ 6850996 w 6850996"/>
              <a:gd name="connsiteY4" fmla="*/ 129918 h 3558432"/>
              <a:gd name="connsiteX0" fmla="*/ 620 w 6843871"/>
              <a:gd name="connsiteY0" fmla="*/ 3558432 h 3558432"/>
              <a:gd name="connsiteX1" fmla="*/ 36829 w 6843871"/>
              <a:gd name="connsiteY1" fmla="*/ 2561449 h 3558432"/>
              <a:gd name="connsiteX2" fmla="*/ 1315093 w 6843871"/>
              <a:gd name="connsiteY2" fmla="*/ 746058 h 3558432"/>
              <a:gd name="connsiteX3" fmla="*/ 3988530 w 6843871"/>
              <a:gd name="connsiteY3" fmla="*/ 44341 h 3558432"/>
              <a:gd name="connsiteX4" fmla="*/ 6843871 w 6843871"/>
              <a:gd name="connsiteY4" fmla="*/ 129918 h 3558432"/>
              <a:gd name="connsiteX0" fmla="*/ 0 w 6843251"/>
              <a:gd name="connsiteY0" fmla="*/ 3558432 h 3558432"/>
              <a:gd name="connsiteX1" fmla="*/ 1314473 w 6843251"/>
              <a:gd name="connsiteY1" fmla="*/ 746058 h 3558432"/>
              <a:gd name="connsiteX2" fmla="*/ 3987910 w 6843251"/>
              <a:gd name="connsiteY2" fmla="*/ 44341 h 3558432"/>
              <a:gd name="connsiteX3" fmla="*/ 6843251 w 6843251"/>
              <a:gd name="connsiteY3" fmla="*/ 129918 h 3558432"/>
              <a:gd name="connsiteX0" fmla="*/ 0 w 6843251"/>
              <a:gd name="connsiteY0" fmla="*/ 3637438 h 3637438"/>
              <a:gd name="connsiteX1" fmla="*/ 545342 w 6843251"/>
              <a:gd name="connsiteY1" fmla="*/ 1893880 h 3637438"/>
              <a:gd name="connsiteX2" fmla="*/ 3987910 w 6843251"/>
              <a:gd name="connsiteY2" fmla="*/ 123347 h 3637438"/>
              <a:gd name="connsiteX3" fmla="*/ 6843251 w 6843251"/>
              <a:gd name="connsiteY3" fmla="*/ 208924 h 3637438"/>
              <a:gd name="connsiteX0" fmla="*/ 0 w 6843251"/>
              <a:gd name="connsiteY0" fmla="*/ 3637438 h 3637438"/>
              <a:gd name="connsiteX1" fmla="*/ 545342 w 6843251"/>
              <a:gd name="connsiteY1" fmla="*/ 1893880 h 3637438"/>
              <a:gd name="connsiteX2" fmla="*/ 3987910 w 6843251"/>
              <a:gd name="connsiteY2" fmla="*/ 123347 h 3637438"/>
              <a:gd name="connsiteX3" fmla="*/ 6843251 w 6843251"/>
              <a:gd name="connsiteY3" fmla="*/ 208924 h 3637438"/>
              <a:gd name="connsiteX0" fmla="*/ 0 w 6843251"/>
              <a:gd name="connsiteY0" fmla="*/ 3637438 h 3637438"/>
              <a:gd name="connsiteX1" fmla="*/ 545342 w 6843251"/>
              <a:gd name="connsiteY1" fmla="*/ 1893880 h 3637438"/>
              <a:gd name="connsiteX2" fmla="*/ 3987910 w 6843251"/>
              <a:gd name="connsiteY2" fmla="*/ 123347 h 3637438"/>
              <a:gd name="connsiteX3" fmla="*/ 6843251 w 6843251"/>
              <a:gd name="connsiteY3" fmla="*/ 208924 h 3637438"/>
              <a:gd name="connsiteX0" fmla="*/ 43635 w 6886886"/>
              <a:gd name="connsiteY0" fmla="*/ 3692823 h 3692823"/>
              <a:gd name="connsiteX1" fmla="*/ 241195 w 6886886"/>
              <a:gd name="connsiteY1" fmla="*/ 2697436 h 3692823"/>
              <a:gd name="connsiteX2" fmla="*/ 4031545 w 6886886"/>
              <a:gd name="connsiteY2" fmla="*/ 178732 h 3692823"/>
              <a:gd name="connsiteX3" fmla="*/ 6886886 w 6886886"/>
              <a:gd name="connsiteY3" fmla="*/ 264309 h 3692823"/>
              <a:gd name="connsiteX0" fmla="*/ 0 w 6843251"/>
              <a:gd name="connsiteY0" fmla="*/ 3597294 h 3597294"/>
              <a:gd name="connsiteX1" fmla="*/ 692481 w 6843251"/>
              <a:gd name="connsiteY1" fmla="*/ 1311107 h 3597294"/>
              <a:gd name="connsiteX2" fmla="*/ 3987910 w 6843251"/>
              <a:gd name="connsiteY2" fmla="*/ 83203 h 3597294"/>
              <a:gd name="connsiteX3" fmla="*/ 6843251 w 6843251"/>
              <a:gd name="connsiteY3" fmla="*/ 168780 h 3597294"/>
              <a:gd name="connsiteX0" fmla="*/ 0 w 6843251"/>
              <a:gd name="connsiteY0" fmla="*/ 3597294 h 3597294"/>
              <a:gd name="connsiteX1" fmla="*/ 692481 w 6843251"/>
              <a:gd name="connsiteY1" fmla="*/ 1311107 h 3597294"/>
              <a:gd name="connsiteX2" fmla="*/ 3987910 w 6843251"/>
              <a:gd name="connsiteY2" fmla="*/ 83203 h 3597294"/>
              <a:gd name="connsiteX3" fmla="*/ 6843251 w 6843251"/>
              <a:gd name="connsiteY3" fmla="*/ 168780 h 3597294"/>
              <a:gd name="connsiteX0" fmla="*/ 0 w 6318012"/>
              <a:gd name="connsiteY0" fmla="*/ 3521869 h 3521869"/>
              <a:gd name="connsiteX1" fmla="*/ 692481 w 6318012"/>
              <a:gd name="connsiteY1" fmla="*/ 1235682 h 3521869"/>
              <a:gd name="connsiteX2" fmla="*/ 3987910 w 6318012"/>
              <a:gd name="connsiteY2" fmla="*/ 7778 h 3521869"/>
              <a:gd name="connsiteX3" fmla="*/ 6318012 w 6318012"/>
              <a:gd name="connsiteY3" fmla="*/ 705047 h 3521869"/>
              <a:gd name="connsiteX0" fmla="*/ 0 w 6318012"/>
              <a:gd name="connsiteY0" fmla="*/ 3534076 h 3534076"/>
              <a:gd name="connsiteX1" fmla="*/ 692481 w 6318012"/>
              <a:gd name="connsiteY1" fmla="*/ 1247889 h 3534076"/>
              <a:gd name="connsiteX2" fmla="*/ 3987910 w 6318012"/>
              <a:gd name="connsiteY2" fmla="*/ 19985 h 3534076"/>
              <a:gd name="connsiteX3" fmla="*/ 6318012 w 6318012"/>
              <a:gd name="connsiteY3" fmla="*/ 717254 h 3534076"/>
              <a:gd name="connsiteX0" fmla="*/ 0 w 6318012"/>
              <a:gd name="connsiteY0" fmla="*/ 3623037 h 3623037"/>
              <a:gd name="connsiteX1" fmla="*/ 692481 w 6318012"/>
              <a:gd name="connsiteY1" fmla="*/ 1336850 h 3623037"/>
              <a:gd name="connsiteX2" fmla="*/ 1347893 w 6318012"/>
              <a:gd name="connsiteY2" fmla="*/ 15493 h 3623037"/>
              <a:gd name="connsiteX3" fmla="*/ 6318012 w 6318012"/>
              <a:gd name="connsiteY3" fmla="*/ 806215 h 3623037"/>
              <a:gd name="connsiteX0" fmla="*/ 0 w 6318012"/>
              <a:gd name="connsiteY0" fmla="*/ 3623037 h 3623037"/>
              <a:gd name="connsiteX1" fmla="*/ 1347893 w 6318012"/>
              <a:gd name="connsiteY1" fmla="*/ 15493 h 3623037"/>
              <a:gd name="connsiteX2" fmla="*/ 6318012 w 6318012"/>
              <a:gd name="connsiteY2" fmla="*/ 806215 h 3623037"/>
              <a:gd name="connsiteX0" fmla="*/ 0 w 6318012"/>
              <a:gd name="connsiteY0" fmla="*/ 3623037 h 3623037"/>
              <a:gd name="connsiteX1" fmla="*/ 601501 w 6318012"/>
              <a:gd name="connsiteY1" fmla="*/ 15493 h 3623037"/>
              <a:gd name="connsiteX2" fmla="*/ 6318012 w 6318012"/>
              <a:gd name="connsiteY2" fmla="*/ 806215 h 3623037"/>
              <a:gd name="connsiteX0" fmla="*/ 0 w 6318012"/>
              <a:gd name="connsiteY0" fmla="*/ 3632232 h 3632232"/>
              <a:gd name="connsiteX1" fmla="*/ 601501 w 6318012"/>
              <a:gd name="connsiteY1" fmla="*/ 24688 h 3632232"/>
              <a:gd name="connsiteX2" fmla="*/ 6318012 w 6318012"/>
              <a:gd name="connsiteY2" fmla="*/ 815410 h 3632232"/>
              <a:gd name="connsiteX0" fmla="*/ 0 w 6318012"/>
              <a:gd name="connsiteY0" fmla="*/ 3638402 h 3638402"/>
              <a:gd name="connsiteX1" fmla="*/ 601501 w 6318012"/>
              <a:gd name="connsiteY1" fmla="*/ 30858 h 3638402"/>
              <a:gd name="connsiteX2" fmla="*/ 6318012 w 6318012"/>
              <a:gd name="connsiteY2" fmla="*/ 821580 h 3638402"/>
              <a:gd name="connsiteX0" fmla="*/ 292729 w 6610741"/>
              <a:gd name="connsiteY0" fmla="*/ 3638402 h 3638402"/>
              <a:gd name="connsiteX1" fmla="*/ 894230 w 6610741"/>
              <a:gd name="connsiteY1" fmla="*/ 30858 h 3638402"/>
              <a:gd name="connsiteX2" fmla="*/ 6610741 w 6610741"/>
              <a:gd name="connsiteY2" fmla="*/ 821580 h 3638402"/>
              <a:gd name="connsiteX0" fmla="*/ 417333 w 6735345"/>
              <a:gd name="connsiteY0" fmla="*/ 3407229 h 3407229"/>
              <a:gd name="connsiteX1" fmla="*/ 721659 w 6735345"/>
              <a:gd name="connsiteY1" fmla="*/ 105530 h 3407229"/>
              <a:gd name="connsiteX2" fmla="*/ 6735345 w 6735345"/>
              <a:gd name="connsiteY2" fmla="*/ 590407 h 3407229"/>
              <a:gd name="connsiteX0" fmla="*/ 844177 w 7162189"/>
              <a:gd name="connsiteY0" fmla="*/ 3565522 h 3565522"/>
              <a:gd name="connsiteX1" fmla="*/ 1148503 w 7162189"/>
              <a:gd name="connsiteY1" fmla="*/ 263823 h 3565522"/>
              <a:gd name="connsiteX2" fmla="*/ 7162189 w 7162189"/>
              <a:gd name="connsiteY2" fmla="*/ 748700 h 3565522"/>
              <a:gd name="connsiteX0" fmla="*/ 411986 w 6729998"/>
              <a:gd name="connsiteY0" fmla="*/ 3852874 h 3852874"/>
              <a:gd name="connsiteX1" fmla="*/ 716312 w 6729998"/>
              <a:gd name="connsiteY1" fmla="*/ 551175 h 3852874"/>
              <a:gd name="connsiteX2" fmla="*/ 6729998 w 6729998"/>
              <a:gd name="connsiteY2" fmla="*/ 1036052 h 38528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729998" h="3852874">
                <a:moveTo>
                  <a:pt x="411986" y="3852874"/>
                </a:moveTo>
                <a:cubicBezTo>
                  <a:pt x="-53595" y="2922892"/>
                  <a:pt x="-322292" y="1657824"/>
                  <a:pt x="716312" y="551175"/>
                </a:cubicBezTo>
                <a:cubicBezTo>
                  <a:pt x="1754916" y="-555474"/>
                  <a:pt x="6332828" y="212720"/>
                  <a:pt x="6729998" y="1036052"/>
                </a:cubicBezTo>
              </a:path>
            </a:pathLst>
          </a:custGeom>
          <a:noFill/>
          <a:ln w="104775" cap="rnd">
            <a:solidFill>
              <a:srgbClr val="D3E1DD"/>
            </a:solidFill>
            <a:prstDash val="sysDash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1357A25-999A-6348-800E-145045F953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833" y="90868"/>
            <a:ext cx="8719834" cy="564282"/>
          </a:xfrm>
        </p:spPr>
        <p:txBody>
          <a:bodyPr/>
          <a:lstStyle/>
          <a:p>
            <a:pPr algn="l"/>
            <a:r>
              <a:rPr lang="en-US" b="1"/>
              <a:t>Standard Development Process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BFC4B79-2EF5-2740-85C9-4E2B416501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69680" y="4806925"/>
            <a:ext cx="274320" cy="273844"/>
          </a:xfrm>
        </p:spPr>
        <p:txBody>
          <a:bodyPr/>
          <a:lstStyle/>
          <a:p>
            <a:pPr algn="ctr"/>
            <a:fld id="{0371F868-C29A-DB44-9E83-8ECE8C5D78DD}" type="slidenum">
              <a:rPr lang="en-US" sz="700" smtClean="0">
                <a:solidFill>
                  <a:schemeClr val="bg1"/>
                </a:solidFill>
              </a:rPr>
              <a:pPr algn="ctr"/>
              <a:t>16</a:t>
            </a:fld>
            <a:endParaRPr lang="en-US" sz="700">
              <a:solidFill>
                <a:schemeClr val="bg1"/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0FB70D2-00D9-E522-FDF4-C6C4665E533C}"/>
              </a:ext>
            </a:extLst>
          </p:cNvPr>
          <p:cNvGrpSpPr/>
          <p:nvPr/>
        </p:nvGrpSpPr>
        <p:grpSpPr>
          <a:xfrm>
            <a:off x="8114345" y="232991"/>
            <a:ext cx="755335" cy="648650"/>
            <a:chOff x="4817786" y="3250621"/>
            <a:chExt cx="755335" cy="648650"/>
          </a:xfrm>
        </p:grpSpPr>
        <p:pic>
          <p:nvPicPr>
            <p:cNvPr id="15" name="Graphic 14" descr="Contract outline">
              <a:extLst>
                <a:ext uri="{FF2B5EF4-FFF2-40B4-BE49-F238E27FC236}">
                  <a16:creationId xmlns:a16="http://schemas.microsoft.com/office/drawing/2014/main" id="{2372A06A-73B6-5926-499B-CD6B560E508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035706" y="3250621"/>
              <a:ext cx="319494" cy="319494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CEEA34B-2AEB-5705-350E-64963CA7B58E}"/>
                </a:ext>
              </a:extLst>
            </p:cNvPr>
            <p:cNvSpPr txBox="1"/>
            <p:nvPr/>
          </p:nvSpPr>
          <p:spPr>
            <a:xfrm>
              <a:off x="4817786" y="3591494"/>
              <a:ext cx="75533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/>
                <a:t>Publish </a:t>
              </a:r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A6125C2D-A5EA-AC67-8126-BC5459790C78}"/>
              </a:ext>
            </a:extLst>
          </p:cNvPr>
          <p:cNvGrpSpPr/>
          <p:nvPr/>
        </p:nvGrpSpPr>
        <p:grpSpPr>
          <a:xfrm>
            <a:off x="494965" y="3926929"/>
            <a:ext cx="2452100" cy="1152002"/>
            <a:chOff x="494965" y="3926929"/>
            <a:chExt cx="2452100" cy="1152002"/>
          </a:xfrm>
        </p:grpSpPr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D7F891CB-8CEE-2B5D-B76A-75C775B9DBCD}"/>
                </a:ext>
              </a:extLst>
            </p:cNvPr>
            <p:cNvGrpSpPr/>
            <p:nvPr/>
          </p:nvGrpSpPr>
          <p:grpSpPr>
            <a:xfrm>
              <a:off x="497961" y="4330147"/>
              <a:ext cx="687624" cy="585891"/>
              <a:chOff x="615948" y="1401179"/>
              <a:chExt cx="687624" cy="585891"/>
            </a:xfrm>
          </p:grpSpPr>
          <p:pic>
            <p:nvPicPr>
              <p:cNvPr id="7" name="Graphic 6" descr="Good Idea outline">
                <a:extLst>
                  <a:ext uri="{FF2B5EF4-FFF2-40B4-BE49-F238E27FC236}">
                    <a16:creationId xmlns:a16="http://schemas.microsoft.com/office/drawing/2014/main" id="{E197D0E7-6949-17CD-FE4C-1219B050549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780134" y="1401179"/>
                <a:ext cx="369332" cy="369332"/>
              </a:xfrm>
              <a:prstGeom prst="rect">
                <a:avLst/>
              </a:prstGeom>
            </p:spPr>
          </p:pic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EB0C596-821B-CDD7-FF45-C8A6DAAA9EF9}"/>
                  </a:ext>
                </a:extLst>
              </p:cNvPr>
              <p:cNvSpPr txBox="1"/>
              <p:nvPr/>
            </p:nvSpPr>
            <p:spPr>
              <a:xfrm>
                <a:off x="615948" y="1679293"/>
                <a:ext cx="687624" cy="307777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 rtlCol="0" anchor="t">
                <a:spAutoFit/>
              </a:bodyPr>
              <a:lstStyle/>
              <a:p>
                <a:r>
                  <a:rPr lang="en-US" sz="1400"/>
                  <a:t>Ideate </a:t>
                </a:r>
              </a:p>
            </p:txBody>
          </p:sp>
        </p:grp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593535FD-18BE-10F7-CF8A-731CABDE89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64650" y="3926929"/>
              <a:ext cx="364326" cy="36576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/>
                <a:t>1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4055AF38-9699-509F-94B4-16727534C731}"/>
                </a:ext>
              </a:extLst>
            </p:cNvPr>
            <p:cNvSpPr txBox="1"/>
            <p:nvPr/>
          </p:nvSpPr>
          <p:spPr>
            <a:xfrm>
              <a:off x="494965" y="4817321"/>
              <a:ext cx="2452100" cy="261610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>
              <a:defPPr>
                <a:defRPr lang="en-US"/>
              </a:defPPr>
              <a:lvl1pPr>
                <a:defRPr sz="900">
                  <a:solidFill>
                    <a:schemeClr val="bg1">
                      <a:lumMod val="50000"/>
                    </a:schemeClr>
                  </a:solidFill>
                  <a:latin typeface="Segoe Script" panose="030B0504020000000003" pitchFamily="66" charset="0"/>
                </a:defRPr>
              </a:lvl1pPr>
            </a:lstStyle>
            <a:p>
              <a:r>
                <a:rPr lang="en-US" sz="1100">
                  <a:latin typeface="Calibri Light"/>
                  <a:cs typeface="Calibri Light"/>
                </a:rPr>
                <a:t>Identify need and scope</a:t>
              </a:r>
            </a:p>
          </p:txBody>
        </p: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73A312EC-5A72-E243-67A8-4194537B279F}"/>
              </a:ext>
            </a:extLst>
          </p:cNvPr>
          <p:cNvGrpSpPr/>
          <p:nvPr/>
        </p:nvGrpSpPr>
        <p:grpSpPr>
          <a:xfrm>
            <a:off x="-454" y="2793794"/>
            <a:ext cx="1611209" cy="918614"/>
            <a:chOff x="9813" y="2784398"/>
            <a:chExt cx="1611209" cy="918614"/>
          </a:xfrm>
        </p:grpSpPr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id="{F55F6ACC-C3E8-4CD8-4F6C-2576E8864354}"/>
                </a:ext>
              </a:extLst>
            </p:cNvPr>
            <p:cNvGrpSpPr/>
            <p:nvPr/>
          </p:nvGrpSpPr>
          <p:grpSpPr>
            <a:xfrm>
              <a:off x="680602" y="2784398"/>
              <a:ext cx="940420" cy="918614"/>
              <a:chOff x="680602" y="2784398"/>
              <a:chExt cx="940420" cy="918614"/>
            </a:xfrm>
          </p:grpSpPr>
          <p:grpSp>
            <p:nvGrpSpPr>
              <p:cNvPr id="43" name="Group 42">
                <a:extLst>
                  <a:ext uri="{FF2B5EF4-FFF2-40B4-BE49-F238E27FC236}">
                    <a16:creationId xmlns:a16="http://schemas.microsoft.com/office/drawing/2014/main" id="{58D7409D-CB46-D46E-AE59-7FD7162C1AC8}"/>
                  </a:ext>
                </a:extLst>
              </p:cNvPr>
              <p:cNvGrpSpPr/>
              <p:nvPr/>
            </p:nvGrpSpPr>
            <p:grpSpPr>
              <a:xfrm>
                <a:off x="680602" y="2784398"/>
                <a:ext cx="663964" cy="576704"/>
                <a:chOff x="1587903" y="1397075"/>
                <a:chExt cx="663964" cy="576704"/>
              </a:xfrm>
            </p:grpSpPr>
            <p:grpSp>
              <p:nvGrpSpPr>
                <p:cNvPr id="40" name="Group 39">
                  <a:extLst>
                    <a:ext uri="{FF2B5EF4-FFF2-40B4-BE49-F238E27FC236}">
                      <a16:creationId xmlns:a16="http://schemas.microsoft.com/office/drawing/2014/main" id="{AA584E8B-2001-CE45-CA4F-A32135D3A871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1662096" y="1397075"/>
                  <a:ext cx="480597" cy="365760"/>
                  <a:chOff x="1508905" y="1414111"/>
                  <a:chExt cx="600746" cy="457200"/>
                </a:xfrm>
              </p:grpSpPr>
              <p:pic>
                <p:nvPicPr>
                  <p:cNvPr id="39" name="Picture 38">
                    <a:extLst>
                      <a:ext uri="{FF2B5EF4-FFF2-40B4-BE49-F238E27FC236}">
                        <a16:creationId xmlns:a16="http://schemas.microsoft.com/office/drawing/2014/main" id="{57E272AE-B70D-5C57-6720-283C87696D27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6">
                    <a:alphaModFix amt="50000"/>
                  </a:blip>
                  <a:stretch>
                    <a:fillRect/>
                  </a:stretch>
                </p:blipFill>
                <p:spPr>
                  <a:xfrm>
                    <a:off x="1508905" y="1414111"/>
                    <a:ext cx="444682" cy="400702"/>
                  </a:xfrm>
                  <a:prstGeom prst="rect">
                    <a:avLst/>
                  </a:prstGeom>
                </p:spPr>
              </p:pic>
              <p:pic>
                <p:nvPicPr>
                  <p:cNvPr id="21" name="Graphic 20" descr="Group with solid fill">
                    <a:extLst>
                      <a:ext uri="{FF2B5EF4-FFF2-40B4-BE49-F238E27FC236}">
                        <a16:creationId xmlns:a16="http://schemas.microsoft.com/office/drawing/2014/main" id="{7E190656-D5B6-4F90-C13D-ADD11020CAD5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7">
                    <a:extLst>
                      <a:ext uri="{96DAC541-7B7A-43D3-8B79-37D633B846F1}">
                        <asvg:svgBlip xmlns:asvg="http://schemas.microsoft.com/office/drawing/2016/SVG/main" r:embed="rId8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652451" y="1414111"/>
                    <a:ext cx="457200" cy="457200"/>
                  </a:xfrm>
                  <a:prstGeom prst="rect">
                    <a:avLst/>
                  </a:prstGeom>
                </p:spPr>
              </p:pic>
            </p:grpSp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F30515E3-F676-F738-63F0-B90D4E992BFA}"/>
                    </a:ext>
                  </a:extLst>
                </p:cNvPr>
                <p:cNvSpPr txBox="1"/>
                <p:nvPr/>
              </p:nvSpPr>
              <p:spPr>
                <a:xfrm>
                  <a:off x="1587903" y="1666002"/>
                  <a:ext cx="663964" cy="307777"/>
                </a:xfrm>
                <a:prstGeom prst="rect">
                  <a:avLst/>
                </a:prstGeom>
                <a:noFill/>
              </p:spPr>
              <p:txBody>
                <a:bodyPr wrap="none" lIns="91440" tIns="45720" rIns="91440" bIns="45720" rtlCol="0" anchor="t">
                  <a:spAutoFit/>
                </a:bodyPr>
                <a:lstStyle>
                  <a:defPPr>
                    <a:defRPr lang="en-US"/>
                  </a:defPPr>
                  <a:lvl1pPr>
                    <a:defRPr sz="1400"/>
                  </a:lvl1pPr>
                </a:lstStyle>
                <a:p>
                  <a:r>
                    <a:rPr lang="en-US"/>
                    <a:t>Select </a:t>
                  </a:r>
                </a:p>
              </p:txBody>
            </p:sp>
          </p:grpSp>
          <p:sp>
            <p:nvSpPr>
              <p:cNvPr id="47" name="Oval 46">
                <a:extLst>
                  <a:ext uri="{FF2B5EF4-FFF2-40B4-BE49-F238E27FC236}">
                    <a16:creationId xmlns:a16="http://schemas.microsoft.com/office/drawing/2014/main" id="{931B4BA3-AEA6-71F2-8ECD-6A14B6376E0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256696" y="3337252"/>
                <a:ext cx="364326" cy="365760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/>
                  <a:t>2</a:t>
                </a:r>
              </a:p>
            </p:txBody>
          </p:sp>
        </p:grp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5A34C3D3-3493-3314-7A25-114B8BDB2921}"/>
                </a:ext>
              </a:extLst>
            </p:cNvPr>
            <p:cNvSpPr txBox="1"/>
            <p:nvPr/>
          </p:nvSpPr>
          <p:spPr>
            <a:xfrm>
              <a:off x="9813" y="3247722"/>
              <a:ext cx="1298855" cy="261610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r"/>
              <a:r>
                <a:rPr lang="en-US" sz="1100">
                  <a:solidFill>
                    <a:schemeClr val="bg1">
                      <a:lumMod val="50000"/>
                    </a:schemeClr>
                  </a:solidFill>
                  <a:latin typeface="Calibri Light"/>
                  <a:cs typeface="Calibri Light"/>
                </a:rPr>
                <a:t>Select Committee</a:t>
              </a:r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21CF55F0-CEC4-9232-20A5-CD6D23130041}"/>
              </a:ext>
            </a:extLst>
          </p:cNvPr>
          <p:cNvGrpSpPr/>
          <p:nvPr/>
        </p:nvGrpSpPr>
        <p:grpSpPr>
          <a:xfrm>
            <a:off x="1867491" y="2845867"/>
            <a:ext cx="2062444" cy="1055884"/>
            <a:chOff x="1848742" y="2875004"/>
            <a:chExt cx="2062444" cy="1055884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8AB0FF2F-D6EC-5DB1-7A23-5E06AE6F4A72}"/>
                </a:ext>
              </a:extLst>
            </p:cNvPr>
            <p:cNvGrpSpPr/>
            <p:nvPr/>
          </p:nvGrpSpPr>
          <p:grpSpPr>
            <a:xfrm>
              <a:off x="2027789" y="3116495"/>
              <a:ext cx="595163" cy="645255"/>
              <a:chOff x="4962551" y="2790469"/>
              <a:chExt cx="595163" cy="645255"/>
            </a:xfrm>
          </p:grpSpPr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53433709-07CD-42DC-4D8A-61B673366D29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5035689" y="2790469"/>
                <a:ext cx="437592" cy="488938"/>
                <a:chOff x="5448363" y="2710825"/>
                <a:chExt cx="505852" cy="565208"/>
              </a:xfrm>
            </p:grpSpPr>
            <p:pic>
              <p:nvPicPr>
                <p:cNvPr id="12" name="Graphic 11" descr="Group of men with solid fill">
                  <a:extLst>
                    <a:ext uri="{FF2B5EF4-FFF2-40B4-BE49-F238E27FC236}">
                      <a16:creationId xmlns:a16="http://schemas.microsoft.com/office/drawing/2014/main" id="{0426F0A2-FCF5-CA82-F9FF-06BBBB79436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>
                  <a:extLst>
                    <a:ext uri="{96DAC541-7B7A-43D3-8B79-37D633B846F1}">
                      <asvg:svgBlip xmlns:asvg="http://schemas.microsoft.com/office/drawing/2016/SVG/main" r:embed="rId1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516623" y="2710825"/>
                  <a:ext cx="369332" cy="369332"/>
                </a:xfrm>
                <a:prstGeom prst="rect">
                  <a:avLst/>
                </a:prstGeom>
              </p:spPr>
            </p:pic>
            <p:pic>
              <p:nvPicPr>
                <p:cNvPr id="13" name="Graphic 12" descr="Scribble with solid fill">
                  <a:extLst>
                    <a:ext uri="{FF2B5EF4-FFF2-40B4-BE49-F238E27FC236}">
                      <a16:creationId xmlns:a16="http://schemas.microsoft.com/office/drawing/2014/main" id="{BD558D4D-6DDE-2EBB-3C09-21C45468E0D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>
                  <a:extLst>
                    <a:ext uri="{96DAC541-7B7A-43D3-8B79-37D633B846F1}">
                      <asvg:svgBlip xmlns:asvg="http://schemas.microsoft.com/office/drawing/2016/SVG/main" r:embed="rId1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448363" y="2770181"/>
                  <a:ext cx="505852" cy="505852"/>
                </a:xfrm>
                <a:prstGeom prst="rect">
                  <a:avLst/>
                </a:prstGeom>
              </p:spPr>
            </p:pic>
          </p:grp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7419913-BE47-D5FE-1CCE-485183A654D3}"/>
                  </a:ext>
                </a:extLst>
              </p:cNvPr>
              <p:cNvSpPr txBox="1"/>
              <p:nvPr/>
            </p:nvSpPr>
            <p:spPr>
              <a:xfrm>
                <a:off x="4962551" y="3127947"/>
                <a:ext cx="595163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/>
                  <a:t>Draft </a:t>
                </a:r>
              </a:p>
            </p:txBody>
          </p:sp>
        </p:grp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961E6CAD-112A-2318-CEF9-E3FB4E7D8E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848742" y="2875004"/>
              <a:ext cx="364326" cy="36576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3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ECBA6C09-081D-71E1-ABB7-87CB4A393A1C}"/>
                </a:ext>
              </a:extLst>
            </p:cNvPr>
            <p:cNvSpPr txBox="1"/>
            <p:nvPr/>
          </p:nvSpPr>
          <p:spPr>
            <a:xfrm>
              <a:off x="2043140" y="3669278"/>
              <a:ext cx="1868046" cy="261610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>
              <a:defPPr>
                <a:defRPr lang="en-US"/>
              </a:defPPr>
              <a:lvl1pPr>
                <a:defRPr sz="900">
                  <a:solidFill>
                    <a:schemeClr val="bg1">
                      <a:lumMod val="50000"/>
                    </a:schemeClr>
                  </a:solidFill>
                  <a:latin typeface="Segoe Script" panose="030B0504020000000003" pitchFamily="66" charset="0"/>
                </a:defRPr>
              </a:lvl1pPr>
            </a:lstStyle>
            <a:p>
              <a:r>
                <a:rPr lang="en-US" sz="1100">
                  <a:latin typeface="Calibri Light"/>
                  <a:cs typeface="Calibri Light"/>
                </a:rPr>
                <a:t>Initial Draft</a:t>
              </a:r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D57D5C75-5746-D89F-809B-793107A02D87}"/>
              </a:ext>
            </a:extLst>
          </p:cNvPr>
          <p:cNvGrpSpPr/>
          <p:nvPr/>
        </p:nvGrpSpPr>
        <p:grpSpPr>
          <a:xfrm>
            <a:off x="670321" y="1451716"/>
            <a:ext cx="2285175" cy="1261905"/>
            <a:chOff x="846980" y="1377787"/>
            <a:chExt cx="2285175" cy="1261905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ABEA8661-4C68-47B4-DA5F-6C4FBA6114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767829" y="2273932"/>
              <a:ext cx="364326" cy="36576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4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110059FD-93EE-2158-B003-57834718520C}"/>
                </a:ext>
              </a:extLst>
            </p:cNvPr>
            <p:cNvSpPr txBox="1"/>
            <p:nvPr/>
          </p:nvSpPr>
          <p:spPr>
            <a:xfrm>
              <a:off x="2411669" y="1774356"/>
              <a:ext cx="71090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/>
                <a:t>Iterate 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7CA642F6-3AE3-2D88-E144-4E21CDE89254}"/>
                </a:ext>
              </a:extLst>
            </p:cNvPr>
            <p:cNvSpPr txBox="1"/>
            <p:nvPr/>
          </p:nvSpPr>
          <p:spPr>
            <a:xfrm>
              <a:off x="846980" y="2003044"/>
              <a:ext cx="2229425" cy="261610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>
              <a:defPPr>
                <a:defRPr lang="en-US"/>
              </a:defPPr>
              <a:lvl1pPr>
                <a:defRPr sz="900">
                  <a:solidFill>
                    <a:schemeClr val="bg1">
                      <a:lumMod val="50000"/>
                    </a:schemeClr>
                  </a:solidFill>
                  <a:latin typeface="Segoe Script" panose="030B0504020000000003" pitchFamily="66" charset="0"/>
                </a:defRPr>
              </a:lvl1pPr>
            </a:lstStyle>
            <a:p>
              <a:pPr algn="r"/>
              <a:r>
                <a:rPr lang="en-US" sz="1100">
                  <a:latin typeface="Calibri Light"/>
                  <a:cs typeface="Calibri Light"/>
                </a:rPr>
                <a:t>Public Comment and Resolution</a:t>
              </a:r>
            </a:p>
          </p:txBody>
        </p:sp>
        <p:pic>
          <p:nvPicPr>
            <p:cNvPr id="70" name="Picture 69">
              <a:extLst>
                <a:ext uri="{FF2B5EF4-FFF2-40B4-BE49-F238E27FC236}">
                  <a16:creationId xmlns:a16="http://schemas.microsoft.com/office/drawing/2014/main" id="{041D69E0-2F6E-CEEA-FE41-1BB2D3BF3D47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2538519" y="1377787"/>
              <a:ext cx="457200" cy="457200"/>
            </a:xfrm>
            <a:prstGeom prst="rect">
              <a:avLst/>
            </a:prstGeom>
          </p:spPr>
        </p:pic>
      </p:grpSp>
      <p:sp>
        <p:nvSpPr>
          <p:cNvPr id="71" name="Oval 70">
            <a:extLst>
              <a:ext uri="{FF2B5EF4-FFF2-40B4-BE49-F238E27FC236}">
                <a16:creationId xmlns:a16="http://schemas.microsoft.com/office/drawing/2014/main" id="{476B9DED-BECA-5507-5A9B-6C3660EF3352}"/>
              </a:ext>
            </a:extLst>
          </p:cNvPr>
          <p:cNvSpPr>
            <a:spLocks noChangeAspect="1"/>
          </p:cNvSpPr>
          <p:nvPr/>
        </p:nvSpPr>
        <p:spPr>
          <a:xfrm>
            <a:off x="8278091" y="863957"/>
            <a:ext cx="364326" cy="36576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6</a:t>
            </a:r>
          </a:p>
        </p:txBody>
      </p: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1097F2D3-59B8-9510-C88A-7FC9D9253A80}"/>
              </a:ext>
            </a:extLst>
          </p:cNvPr>
          <p:cNvGrpSpPr/>
          <p:nvPr/>
        </p:nvGrpSpPr>
        <p:grpSpPr>
          <a:xfrm>
            <a:off x="7270162" y="888466"/>
            <a:ext cx="768928" cy="1051415"/>
            <a:chOff x="6724519" y="929310"/>
            <a:chExt cx="768928" cy="1051415"/>
          </a:xfrm>
        </p:grpSpPr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9F52574C-2D32-B0B4-C229-66915B646AD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944849" y="929310"/>
              <a:ext cx="364326" cy="36576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5</a:t>
              </a: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9086D4B1-6F16-30B6-1475-FAAA83723D3C}"/>
                </a:ext>
              </a:extLst>
            </p:cNvPr>
            <p:cNvSpPr txBox="1"/>
            <p:nvPr/>
          </p:nvSpPr>
          <p:spPr>
            <a:xfrm>
              <a:off x="6724519" y="1672948"/>
              <a:ext cx="76892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/>
                <a:t>Finalize </a:t>
              </a:r>
            </a:p>
          </p:txBody>
        </p:sp>
        <p:pic>
          <p:nvPicPr>
            <p:cNvPr id="84" name="Picture 83">
              <a:extLst>
                <a:ext uri="{FF2B5EF4-FFF2-40B4-BE49-F238E27FC236}">
                  <a16:creationId xmlns:a16="http://schemas.microsoft.com/office/drawing/2014/main" id="{55F9D6F5-E23E-A0BC-ABEF-AFB72107585B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6976933" y="1340525"/>
              <a:ext cx="339634" cy="365760"/>
            </a:xfrm>
            <a:prstGeom prst="rect">
              <a:avLst/>
            </a:prstGeom>
          </p:spPr>
        </p:pic>
      </p:grpSp>
      <p:sp>
        <p:nvSpPr>
          <p:cNvPr id="91" name="Arrow: Circular 90">
            <a:extLst>
              <a:ext uri="{FF2B5EF4-FFF2-40B4-BE49-F238E27FC236}">
                <a16:creationId xmlns:a16="http://schemas.microsoft.com/office/drawing/2014/main" id="{D15262C1-20B1-FFEA-C55F-45C6CBBB01FF}"/>
              </a:ext>
            </a:extLst>
          </p:cNvPr>
          <p:cNvSpPr>
            <a:spLocks noChangeAspect="1"/>
          </p:cNvSpPr>
          <p:nvPr/>
        </p:nvSpPr>
        <p:spPr>
          <a:xfrm rot="14271030">
            <a:off x="3313802" y="1782357"/>
            <a:ext cx="1155170" cy="1155170"/>
          </a:xfrm>
          <a:prstGeom prst="circularArrow">
            <a:avLst>
              <a:gd name="adj1" fmla="val 13651"/>
              <a:gd name="adj2" fmla="val 1238588"/>
              <a:gd name="adj3" fmla="val 19885372"/>
              <a:gd name="adj4" fmla="val 10256107"/>
              <a:gd name="adj5" fmla="val 12500"/>
            </a:avLst>
          </a:prstGeom>
          <a:solidFill>
            <a:srgbClr val="C6D8D4"/>
          </a:solidFill>
          <a:ln>
            <a:solidFill>
              <a:srgbClr val="0B59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870ECD97-CE20-A578-B5F4-7EAF177FF493}"/>
              </a:ext>
            </a:extLst>
          </p:cNvPr>
          <p:cNvSpPr>
            <a:spLocks noChangeAspect="1"/>
          </p:cNvSpPr>
          <p:nvPr/>
        </p:nvSpPr>
        <p:spPr>
          <a:xfrm>
            <a:off x="3895307" y="2517006"/>
            <a:ext cx="364326" cy="365760"/>
          </a:xfrm>
          <a:prstGeom prst="ellipse">
            <a:avLst/>
          </a:prstGeom>
          <a:solidFill>
            <a:srgbClr val="719F9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/>
              <a:t>4a</a:t>
            </a:r>
          </a:p>
        </p:txBody>
      </p:sp>
      <p:sp>
        <p:nvSpPr>
          <p:cNvPr id="101" name="Arrow: Circular 100">
            <a:extLst>
              <a:ext uri="{FF2B5EF4-FFF2-40B4-BE49-F238E27FC236}">
                <a16:creationId xmlns:a16="http://schemas.microsoft.com/office/drawing/2014/main" id="{4FE56754-FF6D-6AF2-0416-9322E865D670}"/>
              </a:ext>
            </a:extLst>
          </p:cNvPr>
          <p:cNvSpPr>
            <a:spLocks noChangeAspect="1"/>
          </p:cNvSpPr>
          <p:nvPr/>
        </p:nvSpPr>
        <p:spPr>
          <a:xfrm rot="14271030">
            <a:off x="5861355" y="989569"/>
            <a:ext cx="1155170" cy="1155170"/>
          </a:xfrm>
          <a:prstGeom prst="circularArrow">
            <a:avLst>
              <a:gd name="adj1" fmla="val 13651"/>
              <a:gd name="adj2" fmla="val 1238588"/>
              <a:gd name="adj3" fmla="val 19885372"/>
              <a:gd name="adj4" fmla="val 10256107"/>
              <a:gd name="adj5" fmla="val 12500"/>
            </a:avLst>
          </a:prstGeom>
          <a:solidFill>
            <a:srgbClr val="C6D8D4"/>
          </a:solidFill>
          <a:ln>
            <a:solidFill>
              <a:srgbClr val="0B59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2" name="Oval 101">
            <a:extLst>
              <a:ext uri="{FF2B5EF4-FFF2-40B4-BE49-F238E27FC236}">
                <a16:creationId xmlns:a16="http://schemas.microsoft.com/office/drawing/2014/main" id="{DBE48D78-7786-5334-00B7-1D3B588B3A33}"/>
              </a:ext>
            </a:extLst>
          </p:cNvPr>
          <p:cNvSpPr>
            <a:spLocks noChangeAspect="1"/>
          </p:cNvSpPr>
          <p:nvPr/>
        </p:nvSpPr>
        <p:spPr>
          <a:xfrm>
            <a:off x="6495076" y="1754655"/>
            <a:ext cx="364326" cy="365760"/>
          </a:xfrm>
          <a:prstGeom prst="ellipse">
            <a:avLst/>
          </a:prstGeom>
          <a:solidFill>
            <a:srgbClr val="719F9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/>
              <a:t>4n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0179B37E-1A05-594C-DD96-9D9436F34FFF}"/>
              </a:ext>
            </a:extLst>
          </p:cNvPr>
          <p:cNvSpPr txBox="1"/>
          <p:nvPr/>
        </p:nvSpPr>
        <p:spPr>
          <a:xfrm rot="20562117">
            <a:off x="7138206" y="4081138"/>
            <a:ext cx="695999" cy="2616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>
              <a:defRPr sz="900">
                <a:solidFill>
                  <a:schemeClr val="bg1">
                    <a:lumMod val="50000"/>
                  </a:schemeClr>
                </a:solidFill>
                <a:latin typeface="Segoe Script" panose="030B0504020000000003" pitchFamily="66" charset="0"/>
              </a:defRPr>
            </a:lvl1pPr>
          </a:lstStyle>
          <a:p>
            <a:pPr algn="ctr"/>
            <a:r>
              <a:rPr lang="en-US" sz="1100">
                <a:latin typeface="Calibri Light"/>
                <a:cs typeface="Calibri Light"/>
              </a:rPr>
              <a:t>Updates</a:t>
            </a:r>
          </a:p>
        </p:txBody>
      </p:sp>
      <p:sp>
        <p:nvSpPr>
          <p:cNvPr id="115" name="Arrow: Circular 114">
            <a:extLst>
              <a:ext uri="{FF2B5EF4-FFF2-40B4-BE49-F238E27FC236}">
                <a16:creationId xmlns:a16="http://schemas.microsoft.com/office/drawing/2014/main" id="{ADF837B7-7344-CF4F-A821-73BEB187949D}"/>
              </a:ext>
            </a:extLst>
          </p:cNvPr>
          <p:cNvSpPr>
            <a:spLocks noChangeAspect="1"/>
          </p:cNvSpPr>
          <p:nvPr/>
        </p:nvSpPr>
        <p:spPr>
          <a:xfrm rot="14271030">
            <a:off x="4588876" y="1282561"/>
            <a:ext cx="1155170" cy="1155170"/>
          </a:xfrm>
          <a:prstGeom prst="circularArrow">
            <a:avLst>
              <a:gd name="adj1" fmla="val 13651"/>
              <a:gd name="adj2" fmla="val 1238588"/>
              <a:gd name="adj3" fmla="val 19885372"/>
              <a:gd name="adj4" fmla="val 10256107"/>
              <a:gd name="adj5" fmla="val 12500"/>
            </a:avLst>
          </a:prstGeom>
          <a:solidFill>
            <a:srgbClr val="C6D8D4"/>
          </a:solidFill>
          <a:ln>
            <a:solidFill>
              <a:srgbClr val="0B59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91FB09AD-1DA1-5D29-1692-ED84D5A3A3B1}"/>
              </a:ext>
            </a:extLst>
          </p:cNvPr>
          <p:cNvSpPr>
            <a:spLocks noChangeAspect="1"/>
          </p:cNvSpPr>
          <p:nvPr/>
        </p:nvSpPr>
        <p:spPr>
          <a:xfrm>
            <a:off x="5170381" y="2017210"/>
            <a:ext cx="364326" cy="365760"/>
          </a:xfrm>
          <a:prstGeom prst="ellipse">
            <a:avLst/>
          </a:prstGeom>
          <a:solidFill>
            <a:srgbClr val="719F9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/>
              <a:t>4b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DFA25403-D439-A5FC-37DD-F556EF911A0C}"/>
              </a:ext>
            </a:extLst>
          </p:cNvPr>
          <p:cNvSpPr txBox="1"/>
          <p:nvPr/>
        </p:nvSpPr>
        <p:spPr>
          <a:xfrm>
            <a:off x="5049310" y="2353347"/>
            <a:ext cx="944426" cy="307777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sz="1400"/>
              <a:t>Comment 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C79790E2-42F0-7356-05A5-B1F075E6075B}"/>
              </a:ext>
            </a:extLst>
          </p:cNvPr>
          <p:cNvSpPr txBox="1"/>
          <p:nvPr/>
        </p:nvSpPr>
        <p:spPr>
          <a:xfrm>
            <a:off x="4993614" y="2568840"/>
            <a:ext cx="1677862" cy="2616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>
              <a:defRPr sz="900">
                <a:solidFill>
                  <a:schemeClr val="bg1">
                    <a:lumMod val="50000"/>
                  </a:schemeClr>
                </a:solidFill>
                <a:latin typeface="Segoe Script" panose="030B0504020000000003" pitchFamily="66" charset="0"/>
              </a:defRPr>
            </a:lvl1pPr>
          </a:lstStyle>
          <a:p>
            <a:pPr algn="r"/>
            <a:r>
              <a:rPr lang="en-US" sz="1100">
                <a:latin typeface="Calibri Light"/>
                <a:cs typeface="Calibri"/>
              </a:rPr>
              <a:t>Review Public Comments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341CA227-CC2A-9223-985B-97880A318AAF}"/>
              </a:ext>
            </a:extLst>
          </p:cNvPr>
          <p:cNvSpPr txBox="1"/>
          <p:nvPr/>
        </p:nvSpPr>
        <p:spPr>
          <a:xfrm>
            <a:off x="7269496" y="1889572"/>
            <a:ext cx="1768399" cy="43088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100">
                <a:solidFill>
                  <a:schemeClr val="bg1">
                    <a:lumMod val="50000"/>
                  </a:schemeClr>
                </a:solidFill>
                <a:latin typeface="Calibri Light"/>
                <a:cs typeface="Calibri Light"/>
              </a:rPr>
              <a:t>Balloting and Accreditation  Approval</a:t>
            </a:r>
          </a:p>
        </p:txBody>
      </p:sp>
    </p:spTree>
    <p:extLst>
      <p:ext uri="{BB962C8B-B14F-4D97-AF65-F5344CB8AC3E}">
        <p14:creationId xmlns:p14="http://schemas.microsoft.com/office/powerpoint/2010/main" val="663687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9070;p36">
            <a:extLst>
              <a:ext uri="{FF2B5EF4-FFF2-40B4-BE49-F238E27FC236}">
                <a16:creationId xmlns:a16="http://schemas.microsoft.com/office/drawing/2014/main" id="{8C0381E3-1075-2A4E-B493-E5134D5E1B08}"/>
              </a:ext>
            </a:extLst>
          </p:cNvPr>
          <p:cNvSpPr/>
          <p:nvPr/>
        </p:nvSpPr>
        <p:spPr>
          <a:xfrm>
            <a:off x="5052250" y="2434475"/>
            <a:ext cx="4148700" cy="22773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Google Shape;9073;p36">
            <a:extLst>
              <a:ext uri="{FF2B5EF4-FFF2-40B4-BE49-F238E27FC236}">
                <a16:creationId xmlns:a16="http://schemas.microsoft.com/office/drawing/2014/main" id="{5A428B58-A86E-EC48-B572-23D5565A2734}"/>
              </a:ext>
            </a:extLst>
          </p:cNvPr>
          <p:cNvSpPr/>
          <p:nvPr/>
        </p:nvSpPr>
        <p:spPr>
          <a:xfrm>
            <a:off x="4918143" y="3602675"/>
            <a:ext cx="268213" cy="1109100"/>
          </a:xfrm>
          <a:prstGeom prst="rect">
            <a:avLst/>
          </a:prstGeom>
          <a:solidFill>
            <a:srgbClr val="D0D5CB"/>
          </a:solidFill>
          <a:ln>
            <a:solidFill>
              <a:schemeClr val="accent4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0CD95D-3963-4A42-8308-FADF3F9BB5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0371F868-C29A-DB44-9E83-8ECE8C5D78DD}" type="slidenum">
              <a:rPr lang="en-US" smtClean="0"/>
              <a:pPr algn="ctr"/>
              <a:t>17</a:t>
            </a:fld>
            <a:endParaRPr lang="en-US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ADDDA701-73B1-DC93-990B-A72C1634670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563500" y="2818666"/>
            <a:ext cx="3382990" cy="1587734"/>
          </a:xfrm>
        </p:spPr>
        <p:txBody>
          <a:bodyPr>
            <a:noAutofit/>
          </a:bodyPr>
          <a:lstStyle/>
          <a:p>
            <a:pPr algn="ctr"/>
            <a:r>
              <a:rPr lang="en-US" sz="4800"/>
              <a:t>Got a Question?</a:t>
            </a:r>
          </a:p>
        </p:txBody>
      </p:sp>
      <p:pic>
        <p:nvPicPr>
          <p:cNvPr id="16" name="Picture 15" descr="Qr code&#10;&#10;Description automatically generated">
            <a:extLst>
              <a:ext uri="{FF2B5EF4-FFF2-40B4-BE49-F238E27FC236}">
                <a16:creationId xmlns:a16="http://schemas.microsoft.com/office/drawing/2014/main" id="{C7F2F3F0-3195-E342-EC74-BD12F5BB736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363" t="36256" r="24943" b="14331"/>
          <a:stretch/>
        </p:blipFill>
        <p:spPr>
          <a:xfrm>
            <a:off x="518400" y="856799"/>
            <a:ext cx="3707458" cy="3686571"/>
          </a:xfrm>
          <a:prstGeom prst="rect">
            <a:avLst/>
          </a:prstGeom>
          <a:ln w="76200">
            <a:solidFill>
              <a:srgbClr val="0B5940"/>
            </a:solidFill>
          </a:ln>
        </p:spPr>
      </p:pic>
      <p:pic>
        <p:nvPicPr>
          <p:cNvPr id="20" name="Graphic 19" descr="Questions with solid fill">
            <a:extLst>
              <a:ext uri="{FF2B5EF4-FFF2-40B4-BE49-F238E27FC236}">
                <a16:creationId xmlns:a16="http://schemas.microsoft.com/office/drawing/2014/main" id="{F979889A-F6F9-A2FF-5ACA-949D56F7B4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23200" y="-70788"/>
            <a:ext cx="3124800" cy="312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4144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9070;p36">
            <a:extLst>
              <a:ext uri="{FF2B5EF4-FFF2-40B4-BE49-F238E27FC236}">
                <a16:creationId xmlns:a16="http://schemas.microsoft.com/office/drawing/2014/main" id="{8C0381E3-1075-2A4E-B493-E5134D5E1B08}"/>
              </a:ext>
            </a:extLst>
          </p:cNvPr>
          <p:cNvSpPr/>
          <p:nvPr/>
        </p:nvSpPr>
        <p:spPr>
          <a:xfrm>
            <a:off x="5052250" y="2434475"/>
            <a:ext cx="4148700" cy="22773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Google Shape;9073;p36">
            <a:extLst>
              <a:ext uri="{FF2B5EF4-FFF2-40B4-BE49-F238E27FC236}">
                <a16:creationId xmlns:a16="http://schemas.microsoft.com/office/drawing/2014/main" id="{5A428B58-A86E-EC48-B572-23D5565A2734}"/>
              </a:ext>
            </a:extLst>
          </p:cNvPr>
          <p:cNvSpPr/>
          <p:nvPr/>
        </p:nvSpPr>
        <p:spPr>
          <a:xfrm>
            <a:off x="4918143" y="3602675"/>
            <a:ext cx="268213" cy="1109100"/>
          </a:xfrm>
          <a:prstGeom prst="rect">
            <a:avLst/>
          </a:prstGeom>
          <a:solidFill>
            <a:srgbClr val="D0D5CB"/>
          </a:solidFill>
          <a:ln>
            <a:solidFill>
              <a:schemeClr val="accent4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951F9C8-6FE1-9547-8839-68A8EA31E98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563499" y="3402766"/>
            <a:ext cx="3103499" cy="11091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171450" indent="-171450">
              <a:buChar char="•"/>
            </a:pPr>
            <a:r>
              <a:rPr lang="en-US" i="1">
                <a:cs typeface="Calibri Light"/>
              </a:rPr>
              <a:t>How does the guide development process work?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0CD95D-3963-4A42-8308-FADF3F9BB5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0371F868-C29A-DB44-9E83-8ECE8C5D78DD}" type="slidenum">
              <a:rPr lang="en-US" smtClean="0"/>
              <a:pPr algn="ctr"/>
              <a:t>18</a:t>
            </a:fld>
            <a:endParaRPr lang="en-US"/>
          </a:p>
        </p:txBody>
      </p:sp>
      <p:pic>
        <p:nvPicPr>
          <p:cNvPr id="5" name="Picture Placeholder 4" descr="Compass outline">
            <a:extLst>
              <a:ext uri="{FF2B5EF4-FFF2-40B4-BE49-F238E27FC236}">
                <a16:creationId xmlns:a16="http://schemas.microsoft.com/office/drawing/2014/main" id="{A528CA72-B130-730F-7A6D-76BAD672EE4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alphaModFix amt="23000"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6667" b="16667"/>
          <a:stretch>
            <a:fillRect/>
          </a:stretch>
        </p:blipFill>
        <p:spPr/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403EA42-99D6-157E-3B9C-67B1D6B9F228}"/>
              </a:ext>
            </a:extLst>
          </p:cNvPr>
          <p:cNvSpPr txBox="1"/>
          <p:nvPr/>
        </p:nvSpPr>
        <p:spPr>
          <a:xfrm>
            <a:off x="379502" y="610174"/>
            <a:ext cx="3703258" cy="1569660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sz="9650" b="1"/>
              <a:t>Guides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ADDDA701-73B1-DC93-990B-A72C1634670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563500" y="2918080"/>
            <a:ext cx="3346414" cy="3402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Guideline Development Details</a:t>
            </a:r>
          </a:p>
        </p:txBody>
      </p:sp>
    </p:spTree>
    <p:extLst>
      <p:ext uri="{BB962C8B-B14F-4D97-AF65-F5344CB8AC3E}">
        <p14:creationId xmlns:p14="http://schemas.microsoft.com/office/powerpoint/2010/main" val="13922657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Arrow: Down 72">
            <a:extLst>
              <a:ext uri="{FF2B5EF4-FFF2-40B4-BE49-F238E27FC236}">
                <a16:creationId xmlns:a16="http://schemas.microsoft.com/office/drawing/2014/main" id="{932B2F23-F3C8-67BA-A10D-1EF229843A6C}"/>
              </a:ext>
            </a:extLst>
          </p:cNvPr>
          <p:cNvSpPr/>
          <p:nvPr/>
        </p:nvSpPr>
        <p:spPr>
          <a:xfrm>
            <a:off x="447854" y="1543764"/>
            <a:ext cx="252795" cy="2378155"/>
          </a:xfrm>
          <a:prstGeom prst="downArrow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rgbClr val="0B5940"/>
              </a:gs>
            </a:gsLst>
            <a:lin ang="5400000" scaled="1"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BFC4B79-2EF5-2740-85C9-4E2B416501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69680" y="4806925"/>
            <a:ext cx="274320" cy="273844"/>
          </a:xfrm>
        </p:spPr>
        <p:txBody>
          <a:bodyPr/>
          <a:lstStyle/>
          <a:p>
            <a:pPr algn="ctr"/>
            <a:fld id="{0371F868-C29A-DB44-9E83-8ECE8C5D78DD}" type="slidenum">
              <a:rPr lang="en-US" sz="700" smtClean="0">
                <a:solidFill>
                  <a:schemeClr val="bg1"/>
                </a:solidFill>
              </a:rPr>
              <a:pPr algn="ctr"/>
              <a:t>19</a:t>
            </a:fld>
            <a:endParaRPr lang="en-US" sz="700">
              <a:solidFill>
                <a:schemeClr val="bg1"/>
              </a:solidFill>
            </a:endParaRP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CA95849B-CADF-9570-44EE-E903FDD356F6}"/>
              </a:ext>
            </a:extLst>
          </p:cNvPr>
          <p:cNvSpPr txBox="1">
            <a:spLocks/>
          </p:cNvSpPr>
          <p:nvPr/>
        </p:nvSpPr>
        <p:spPr>
          <a:xfrm>
            <a:off x="325106" y="67960"/>
            <a:ext cx="8719834" cy="5642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b="1"/>
              <a:t>Guide Development Process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FA55AAE-2AC7-573D-5EC0-9D9FA9C8C6CE}"/>
              </a:ext>
            </a:extLst>
          </p:cNvPr>
          <p:cNvSpPr txBox="1"/>
          <p:nvPr/>
        </p:nvSpPr>
        <p:spPr>
          <a:xfrm>
            <a:off x="8339373" y="94974"/>
            <a:ext cx="70104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>
                <a:hlinkClick r:id="rId3"/>
              </a:rPr>
              <a:t>CP 33-08  </a:t>
            </a:r>
            <a:r>
              <a:rPr lang="en-US" sz="700"/>
              <a:t>Guide  Development</a:t>
            </a:r>
            <a:endParaRPr lang="en-US" sz="11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3910D68-0C5E-043B-2B86-C1241878B5F6}"/>
              </a:ext>
            </a:extLst>
          </p:cNvPr>
          <p:cNvSpPr txBox="1"/>
          <p:nvPr/>
        </p:nvSpPr>
        <p:spPr>
          <a:xfrm>
            <a:off x="695913" y="1486584"/>
            <a:ext cx="4256133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/>
              <a:t>Identification of the subject area</a:t>
            </a:r>
          </a:p>
          <a:p>
            <a:pPr marL="342900" indent="-342900">
              <a:buFont typeface="+mj-lt"/>
              <a:buAutoNum type="arabicPeriod"/>
            </a:pPr>
            <a:r>
              <a:rPr lang="en-US"/>
              <a:t>Assessment of need</a:t>
            </a:r>
          </a:p>
          <a:p>
            <a:pPr marL="342900" indent="-342900">
              <a:buFont typeface="+mj-lt"/>
              <a:buAutoNum type="arabicPeriod"/>
            </a:pPr>
            <a:r>
              <a:rPr lang="en-US"/>
              <a:t>Appointment of Project Manager</a:t>
            </a:r>
          </a:p>
          <a:p>
            <a:pPr marL="569913" lvl="1" indent="-112713">
              <a:buFont typeface="Arial" panose="020B0604020202020204" pitchFamily="34" charset="0"/>
              <a:buChar char="•"/>
            </a:pPr>
            <a:r>
              <a:rPr lang="en-US" sz="1200" i="1"/>
              <a:t>Possibly develop an initial staff draft (best practice)</a:t>
            </a:r>
          </a:p>
          <a:p>
            <a:pPr marL="342900" indent="-342900">
              <a:buFont typeface="+mj-lt"/>
              <a:buAutoNum type="arabicPeriod"/>
            </a:pPr>
            <a:r>
              <a:rPr lang="en-US"/>
              <a:t>Appointment of Guideline Development Committee</a:t>
            </a:r>
          </a:p>
          <a:p>
            <a:pPr marL="342900" indent="-342900">
              <a:buFont typeface="+mj-lt"/>
              <a:buAutoNum type="arabicPeriod"/>
            </a:pPr>
            <a:r>
              <a:rPr lang="en-US"/>
              <a:t>Creation of draft Guideline</a:t>
            </a:r>
          </a:p>
          <a:p>
            <a:pPr marL="342900" indent="-342900">
              <a:buFont typeface="+mj-lt"/>
              <a:buAutoNum type="arabicPeriod"/>
            </a:pPr>
            <a:r>
              <a:rPr lang="en-US"/>
              <a:t>Public comment </a:t>
            </a:r>
          </a:p>
          <a:p>
            <a:pPr marL="342900" indent="-342900">
              <a:buFont typeface="+mj-lt"/>
              <a:buAutoNum type="arabicPeriod"/>
            </a:pPr>
            <a:r>
              <a:rPr lang="en-US"/>
              <a:t>Publication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FE54729D-448B-BA3B-2CEB-9493EBC3B1C6}"/>
              </a:ext>
            </a:extLst>
          </p:cNvPr>
          <p:cNvGrpSpPr/>
          <p:nvPr/>
        </p:nvGrpSpPr>
        <p:grpSpPr>
          <a:xfrm>
            <a:off x="5430409" y="2005494"/>
            <a:ext cx="687624" cy="584876"/>
            <a:chOff x="4910583" y="1747687"/>
            <a:chExt cx="687624" cy="584876"/>
          </a:xfrm>
        </p:grpSpPr>
        <p:pic>
          <p:nvPicPr>
            <p:cNvPr id="14" name="Graphic 13" descr="Good Idea outline">
              <a:extLst>
                <a:ext uri="{FF2B5EF4-FFF2-40B4-BE49-F238E27FC236}">
                  <a16:creationId xmlns:a16="http://schemas.microsoft.com/office/drawing/2014/main" id="{DEA81F9A-D409-8626-3AB0-524D3109C6F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074770" y="1747687"/>
              <a:ext cx="369332" cy="369332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7B6C2A8-E636-BDFD-CC65-E6C0315BDAF0}"/>
                </a:ext>
              </a:extLst>
            </p:cNvPr>
            <p:cNvSpPr txBox="1"/>
            <p:nvPr/>
          </p:nvSpPr>
          <p:spPr>
            <a:xfrm>
              <a:off x="4910583" y="2024786"/>
              <a:ext cx="687624" cy="307777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r>
                <a:rPr lang="en-US" sz="1400"/>
                <a:t>Ideate </a:t>
              </a:r>
            </a:p>
          </p:txBody>
        </p:sp>
      </p:grpSp>
      <p:sp>
        <p:nvSpPr>
          <p:cNvPr id="16" name="Right Brace 15">
            <a:extLst>
              <a:ext uri="{FF2B5EF4-FFF2-40B4-BE49-F238E27FC236}">
                <a16:creationId xmlns:a16="http://schemas.microsoft.com/office/drawing/2014/main" id="{6EF45B03-54DE-2390-897A-CD32D5ED22E2}"/>
              </a:ext>
            </a:extLst>
          </p:cNvPr>
          <p:cNvSpPr/>
          <p:nvPr/>
        </p:nvSpPr>
        <p:spPr>
          <a:xfrm>
            <a:off x="5062978" y="3063971"/>
            <a:ext cx="262035" cy="559653"/>
          </a:xfrm>
          <a:ln w="19050">
            <a:solidFill>
              <a:srgbClr val="0B59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4F677CE-83E0-E408-E378-BFC9B57B13D7}"/>
              </a:ext>
            </a:extLst>
          </p:cNvPr>
          <p:cNvCxnSpPr>
            <a:cxnSpLocks/>
          </p:cNvCxnSpPr>
          <p:nvPr/>
        </p:nvCxnSpPr>
        <p:spPr>
          <a:xfrm flipH="1">
            <a:off x="569962" y="1543765"/>
            <a:ext cx="4480560" cy="0"/>
          </a:xfrm>
          <a:prstGeom prst="line">
            <a:avLst/>
          </a:prstGeom>
          <a:ln w="19050">
            <a:solidFill>
              <a:srgbClr val="0B5940">
                <a:alpha val="41000"/>
              </a:srgbClr>
            </a:solidFill>
            <a:prstDash val="sysDot"/>
            <a:headEnd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A4158A8-B3EF-04D6-BC1B-53BB41B8671F}"/>
              </a:ext>
            </a:extLst>
          </p:cNvPr>
          <p:cNvCxnSpPr>
            <a:cxnSpLocks/>
          </p:cNvCxnSpPr>
          <p:nvPr/>
        </p:nvCxnSpPr>
        <p:spPr>
          <a:xfrm flipH="1">
            <a:off x="569962" y="3070696"/>
            <a:ext cx="4480560" cy="0"/>
          </a:xfrm>
          <a:prstGeom prst="line">
            <a:avLst/>
          </a:prstGeom>
          <a:ln w="19050">
            <a:solidFill>
              <a:srgbClr val="0B5940">
                <a:alpha val="41000"/>
              </a:srgb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38086B2-A324-61AB-F757-633AE0395BC9}"/>
              </a:ext>
            </a:extLst>
          </p:cNvPr>
          <p:cNvCxnSpPr>
            <a:cxnSpLocks/>
          </p:cNvCxnSpPr>
          <p:nvPr/>
        </p:nvCxnSpPr>
        <p:spPr>
          <a:xfrm flipH="1" flipV="1">
            <a:off x="569962" y="3630350"/>
            <a:ext cx="4480560" cy="0"/>
          </a:xfrm>
          <a:prstGeom prst="line">
            <a:avLst/>
          </a:prstGeom>
          <a:ln w="19050">
            <a:solidFill>
              <a:srgbClr val="0B5940">
                <a:alpha val="41000"/>
              </a:srgb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9" name="Group 38">
            <a:extLst>
              <a:ext uri="{FF2B5EF4-FFF2-40B4-BE49-F238E27FC236}">
                <a16:creationId xmlns:a16="http://schemas.microsoft.com/office/drawing/2014/main" id="{94455E08-D998-991B-68CD-05A6DC9230ED}"/>
              </a:ext>
            </a:extLst>
          </p:cNvPr>
          <p:cNvGrpSpPr/>
          <p:nvPr/>
        </p:nvGrpSpPr>
        <p:grpSpPr>
          <a:xfrm>
            <a:off x="5362695" y="3012625"/>
            <a:ext cx="824841" cy="622813"/>
            <a:chOff x="4842065" y="2790469"/>
            <a:chExt cx="824841" cy="622813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8AFF6753-D32E-A1C4-1DD0-1F0CC08E2602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035689" y="2790469"/>
              <a:ext cx="437592" cy="488938"/>
              <a:chOff x="5448363" y="2710825"/>
              <a:chExt cx="505852" cy="565208"/>
            </a:xfrm>
          </p:grpSpPr>
          <p:pic>
            <p:nvPicPr>
              <p:cNvPr id="33" name="Graphic 32" descr="Group of men with solid fill">
                <a:extLst>
                  <a:ext uri="{FF2B5EF4-FFF2-40B4-BE49-F238E27FC236}">
                    <a16:creationId xmlns:a16="http://schemas.microsoft.com/office/drawing/2014/main" id="{711381B9-98C7-7F24-8361-E08B06EB816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5516623" y="2710825"/>
                <a:ext cx="369332" cy="369332"/>
              </a:xfrm>
              <a:prstGeom prst="rect">
                <a:avLst/>
              </a:prstGeom>
            </p:spPr>
          </p:pic>
          <p:pic>
            <p:nvPicPr>
              <p:cNvPr id="35" name="Graphic 34" descr="Scribble with solid fill">
                <a:extLst>
                  <a:ext uri="{FF2B5EF4-FFF2-40B4-BE49-F238E27FC236}">
                    <a16:creationId xmlns:a16="http://schemas.microsoft.com/office/drawing/2014/main" id="{CD58DFBA-EB1F-5888-0674-586321A5275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5448363" y="2770181"/>
                <a:ext cx="505852" cy="505852"/>
              </a:xfrm>
              <a:prstGeom prst="rect">
                <a:avLst/>
              </a:prstGeom>
            </p:spPr>
          </p:pic>
        </p:grp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C42F24FD-C3D0-E444-C93F-2073B81F813C}"/>
                </a:ext>
              </a:extLst>
            </p:cNvPr>
            <p:cNvSpPr txBox="1"/>
            <p:nvPr/>
          </p:nvSpPr>
          <p:spPr>
            <a:xfrm>
              <a:off x="4842065" y="3105505"/>
              <a:ext cx="82484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/>
                <a:t>Develop </a:t>
              </a:r>
            </a:p>
          </p:txBody>
        </p:sp>
      </p:grpSp>
      <p:sp>
        <p:nvSpPr>
          <p:cNvPr id="41" name="Right Brace 40">
            <a:extLst>
              <a:ext uri="{FF2B5EF4-FFF2-40B4-BE49-F238E27FC236}">
                <a16:creationId xmlns:a16="http://schemas.microsoft.com/office/drawing/2014/main" id="{D01FCBD2-839E-2A2C-8B05-279C888606E9}"/>
              </a:ext>
            </a:extLst>
          </p:cNvPr>
          <p:cNvSpPr/>
          <p:nvPr/>
        </p:nvSpPr>
        <p:spPr>
          <a:xfrm>
            <a:off x="5059426" y="3630350"/>
            <a:ext cx="274320" cy="291570"/>
          </a:xfrm>
          <a:ln w="19050">
            <a:solidFill>
              <a:srgbClr val="0B59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2983A537-9159-0490-B4F9-7BF610572123}"/>
              </a:ext>
            </a:extLst>
          </p:cNvPr>
          <p:cNvGrpSpPr/>
          <p:nvPr/>
        </p:nvGrpSpPr>
        <p:grpSpPr>
          <a:xfrm>
            <a:off x="5392600" y="3630350"/>
            <a:ext cx="755335" cy="543875"/>
            <a:chOff x="4817786" y="3355396"/>
            <a:chExt cx="755335" cy="543875"/>
          </a:xfrm>
        </p:grpSpPr>
        <p:pic>
          <p:nvPicPr>
            <p:cNvPr id="44" name="Graphic 43" descr="Contract outline">
              <a:extLst>
                <a:ext uri="{FF2B5EF4-FFF2-40B4-BE49-F238E27FC236}">
                  <a16:creationId xmlns:a16="http://schemas.microsoft.com/office/drawing/2014/main" id="{C3DFE322-8677-C7AC-5D32-9B6335B59BC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5035706" y="3355396"/>
              <a:ext cx="319494" cy="319494"/>
            </a:xfrm>
            <a:prstGeom prst="rect">
              <a:avLst/>
            </a:prstGeom>
          </p:spPr>
        </p:pic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DA7F6FC6-CDDF-815C-7EF2-088664E19995}"/>
                </a:ext>
              </a:extLst>
            </p:cNvPr>
            <p:cNvSpPr txBox="1"/>
            <p:nvPr/>
          </p:nvSpPr>
          <p:spPr>
            <a:xfrm>
              <a:off x="4817786" y="3591494"/>
              <a:ext cx="75533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/>
                <a:t>Publish </a:t>
              </a:r>
            </a:p>
          </p:txBody>
        </p:sp>
      </p:grp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F10026AC-696E-4B7C-4DB7-EB706C139D25}"/>
              </a:ext>
            </a:extLst>
          </p:cNvPr>
          <p:cNvCxnSpPr>
            <a:cxnSpLocks/>
          </p:cNvCxnSpPr>
          <p:nvPr/>
        </p:nvCxnSpPr>
        <p:spPr>
          <a:xfrm flipH="1">
            <a:off x="569962" y="3921920"/>
            <a:ext cx="4480560" cy="0"/>
          </a:xfrm>
          <a:prstGeom prst="line">
            <a:avLst/>
          </a:prstGeom>
          <a:ln w="19050">
            <a:solidFill>
              <a:srgbClr val="0B5940">
                <a:alpha val="41000"/>
              </a:srgbClr>
            </a:solidFill>
            <a:prstDash val="sysDot"/>
            <a:headEnd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>
            <a:extLst>
              <a:ext uri="{FF2B5EF4-FFF2-40B4-BE49-F238E27FC236}">
                <a16:creationId xmlns:a16="http://schemas.microsoft.com/office/drawing/2014/main" id="{EAC95AC8-B060-4919-F5F2-CAA1F59B1ECF}"/>
              </a:ext>
            </a:extLst>
          </p:cNvPr>
          <p:cNvSpPr txBox="1"/>
          <p:nvPr/>
        </p:nvSpPr>
        <p:spPr>
          <a:xfrm rot="16200000">
            <a:off x="4580972" y="2078439"/>
            <a:ext cx="845103" cy="261610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sz="1100" i="1"/>
              <a:t>ICC Internal</a:t>
            </a:r>
            <a:endParaRPr lang="en-US" sz="1100" i="1">
              <a:cs typeface="Calibri"/>
            </a:endParaRP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66CADE36-ECD8-380D-2E0A-9A63168D4427}"/>
              </a:ext>
            </a:extLst>
          </p:cNvPr>
          <p:cNvSpPr>
            <a:spLocks noChangeAspect="1"/>
          </p:cNvSpPr>
          <p:nvPr/>
        </p:nvSpPr>
        <p:spPr>
          <a:xfrm>
            <a:off x="6281121" y="2119649"/>
            <a:ext cx="364326" cy="36576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1</a:t>
            </a:r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9CDFE914-6EBB-8870-0682-8A765F38DF83}"/>
              </a:ext>
            </a:extLst>
          </p:cNvPr>
          <p:cNvSpPr>
            <a:spLocks noChangeAspect="1"/>
          </p:cNvSpPr>
          <p:nvPr/>
        </p:nvSpPr>
        <p:spPr>
          <a:xfrm>
            <a:off x="6281121" y="3144781"/>
            <a:ext cx="364326" cy="36576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2</a:t>
            </a: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DE519D01-3CBC-3D16-18D7-0DC821C42C0B}"/>
              </a:ext>
            </a:extLst>
          </p:cNvPr>
          <p:cNvSpPr>
            <a:spLocks noChangeAspect="1"/>
          </p:cNvSpPr>
          <p:nvPr/>
        </p:nvSpPr>
        <p:spPr>
          <a:xfrm>
            <a:off x="6281121" y="3683568"/>
            <a:ext cx="364326" cy="36576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3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B978B804-EFC2-9C91-AD2B-8E05C23FBB86}"/>
              </a:ext>
            </a:extLst>
          </p:cNvPr>
          <p:cNvSpPr txBox="1"/>
          <p:nvPr/>
        </p:nvSpPr>
        <p:spPr>
          <a:xfrm>
            <a:off x="6789420" y="2133632"/>
            <a:ext cx="15851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2-3 months +/-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52F8BB35-3BB7-FC52-6A73-A00B90D1D43E}"/>
              </a:ext>
            </a:extLst>
          </p:cNvPr>
          <p:cNvSpPr txBox="1"/>
          <p:nvPr/>
        </p:nvSpPr>
        <p:spPr>
          <a:xfrm>
            <a:off x="6789420" y="3098101"/>
            <a:ext cx="17021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6-12 months +/-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794124DE-2380-890C-2507-947BD16648AE}"/>
              </a:ext>
            </a:extLst>
          </p:cNvPr>
          <p:cNvSpPr txBox="1"/>
          <p:nvPr/>
        </p:nvSpPr>
        <p:spPr>
          <a:xfrm>
            <a:off x="6789420" y="3681782"/>
            <a:ext cx="15851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1-3 months +/-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553A43F2-DD78-83F8-6F1D-C34BFFC3023F}"/>
              </a:ext>
            </a:extLst>
          </p:cNvPr>
          <p:cNvSpPr txBox="1"/>
          <p:nvPr/>
        </p:nvSpPr>
        <p:spPr>
          <a:xfrm>
            <a:off x="4302265" y="1366209"/>
            <a:ext cx="117692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i="1"/>
              <a:t>Source: CP 33-08 | 2022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25343DF-D34C-3298-2F50-F052D6FA7F70}"/>
              </a:ext>
            </a:extLst>
          </p:cNvPr>
          <p:cNvSpPr txBox="1"/>
          <p:nvPr/>
        </p:nvSpPr>
        <p:spPr>
          <a:xfrm>
            <a:off x="160006" y="4772525"/>
            <a:ext cx="22354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/>
              <a:t>NOTE:  Non-mandatory language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A751A30-F7F9-9258-9B88-EA5C7B7B093D}"/>
              </a:ext>
            </a:extLst>
          </p:cNvPr>
          <p:cNvGrpSpPr/>
          <p:nvPr/>
        </p:nvGrpSpPr>
        <p:grpSpPr>
          <a:xfrm>
            <a:off x="0" y="-369332"/>
            <a:ext cx="3610857" cy="369332"/>
            <a:chOff x="0" y="-369332"/>
            <a:chExt cx="3610857" cy="369332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77816C7-8118-7959-9775-AB00D1A25809}"/>
                </a:ext>
              </a:extLst>
            </p:cNvPr>
            <p:cNvSpPr txBox="1"/>
            <p:nvPr/>
          </p:nvSpPr>
          <p:spPr>
            <a:xfrm>
              <a:off x="0" y="-369332"/>
              <a:ext cx="361085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>
                  <a:solidFill>
                    <a:srgbClr val="0B5940"/>
                  </a:solidFill>
                </a:rPr>
                <a:t>Good to use</a:t>
              </a:r>
            </a:p>
          </p:txBody>
        </p:sp>
        <p:pic>
          <p:nvPicPr>
            <p:cNvPr id="10" name="Graphic 9" descr="Thumbs Down with solid fill">
              <a:extLst>
                <a:ext uri="{FF2B5EF4-FFF2-40B4-BE49-F238E27FC236}">
                  <a16:creationId xmlns:a16="http://schemas.microsoft.com/office/drawing/2014/main" id="{27B0EF8F-294E-7333-B0B4-3A3B50AE846F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 flipV="1">
              <a:off x="1261423" y="-283278"/>
              <a:ext cx="218423" cy="218423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941F0DF8-EE3E-45A5-27DC-3675168C12EB}"/>
              </a:ext>
            </a:extLst>
          </p:cNvPr>
          <p:cNvSpPr txBox="1"/>
          <p:nvPr/>
        </p:nvSpPr>
        <p:spPr>
          <a:xfrm rot="16200000">
            <a:off x="-132702" y="1975629"/>
            <a:ext cx="11176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/>
              <a:t>9 – 18 +/- Months</a:t>
            </a:r>
          </a:p>
        </p:txBody>
      </p:sp>
      <p:sp>
        <p:nvSpPr>
          <p:cNvPr id="7" name="Right Brace 6">
            <a:extLst>
              <a:ext uri="{FF2B5EF4-FFF2-40B4-BE49-F238E27FC236}">
                <a16:creationId xmlns:a16="http://schemas.microsoft.com/office/drawing/2014/main" id="{1E68EBBB-3CE1-C5F5-315D-49C6E37C1645}"/>
              </a:ext>
            </a:extLst>
          </p:cNvPr>
          <p:cNvSpPr/>
          <p:nvPr/>
        </p:nvSpPr>
        <p:spPr>
          <a:xfrm>
            <a:off x="5003948" y="1574946"/>
            <a:ext cx="332268" cy="1488559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1400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59C30DCA-586A-AB24-4BF3-693AE276A8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92" b="-1"/>
          <a:stretch/>
        </p:blipFill>
        <p:spPr bwMode="auto">
          <a:xfrm>
            <a:off x="1447869" y="102131"/>
            <a:ext cx="7553517" cy="2810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7004404" cy="51435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1357A25-999A-6348-800E-145045F953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804" y="578990"/>
            <a:ext cx="3451515" cy="142811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 defTabSz="914400"/>
            <a:r>
              <a:rPr lang="en-US" sz="3200" b="1">
                <a:solidFill>
                  <a:schemeClr val="tx1"/>
                </a:solidFill>
              </a:rPr>
              <a:t>ICC Code Development Committees (CDC)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69941" y="260093"/>
            <a:ext cx="109728" cy="5280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0771" y="3410190"/>
            <a:ext cx="2983230" cy="13716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BFC4B79-2EF5-2740-85C9-4E2B416501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28114" y="4767262"/>
            <a:ext cx="2057400" cy="27384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0371F868-C29A-DB44-9E83-8ECE8C5D78DD}" type="slidenum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 descr="Meeting with solid fill">
            <a:extLst>
              <a:ext uri="{FF2B5EF4-FFF2-40B4-BE49-F238E27FC236}">
                <a16:creationId xmlns:a16="http://schemas.microsoft.com/office/drawing/2014/main" id="{12C841F9-7D40-CBBB-1481-84798C3643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12690" y="3410190"/>
            <a:ext cx="805505" cy="805505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90E0B17A-02AC-5910-336F-1AE1E2BC4ECD}"/>
              </a:ext>
            </a:extLst>
          </p:cNvPr>
          <p:cNvSpPr/>
          <p:nvPr/>
        </p:nvSpPr>
        <p:spPr>
          <a:xfrm>
            <a:off x="447675" y="3581400"/>
            <a:ext cx="1219200" cy="12626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QR Code Here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2A3E32B-8CA4-67CB-2AEE-93D77EC99FEC}"/>
              </a:ext>
            </a:extLst>
          </p:cNvPr>
          <p:cNvSpPr txBox="1"/>
          <p:nvPr/>
        </p:nvSpPr>
        <p:spPr>
          <a:xfrm>
            <a:off x="7550661" y="3515725"/>
            <a:ext cx="162352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D3E1D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Next 3-Year Cycle Applications Open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D3E1D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March – 1 June 2023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77CC041-0737-6FA6-8666-1CA364472446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0B594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470455" y="2116837"/>
            <a:ext cx="2763861" cy="281321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7" name="Title 3">
            <a:extLst>
              <a:ext uri="{FF2B5EF4-FFF2-40B4-BE49-F238E27FC236}">
                <a16:creationId xmlns:a16="http://schemas.microsoft.com/office/drawing/2014/main" id="{D7E484AC-D45C-BD44-4715-17E47DBC7062}"/>
              </a:ext>
            </a:extLst>
          </p:cNvPr>
          <p:cNvSpPr txBox="1">
            <a:spLocks/>
          </p:cNvSpPr>
          <p:nvPr/>
        </p:nvSpPr>
        <p:spPr>
          <a:xfrm>
            <a:off x="4543998" y="2875910"/>
            <a:ext cx="4535360" cy="6351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914400"/>
            <a:r>
              <a:rPr lang="en-US" sz="3200" b="1">
                <a:solidFill>
                  <a:schemeClr val="tx1"/>
                </a:solidFill>
              </a:rPr>
              <a:t>Your participation matters!</a:t>
            </a:r>
          </a:p>
        </p:txBody>
      </p:sp>
    </p:spTree>
    <p:extLst>
      <p:ext uri="{BB962C8B-B14F-4D97-AF65-F5344CB8AC3E}">
        <p14:creationId xmlns:p14="http://schemas.microsoft.com/office/powerpoint/2010/main" val="23727924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9070;p36">
            <a:extLst>
              <a:ext uri="{FF2B5EF4-FFF2-40B4-BE49-F238E27FC236}">
                <a16:creationId xmlns:a16="http://schemas.microsoft.com/office/drawing/2014/main" id="{8C0381E3-1075-2A4E-B493-E5134D5E1B08}"/>
              </a:ext>
            </a:extLst>
          </p:cNvPr>
          <p:cNvSpPr/>
          <p:nvPr/>
        </p:nvSpPr>
        <p:spPr>
          <a:xfrm>
            <a:off x="5052250" y="2434475"/>
            <a:ext cx="4148700" cy="22773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Google Shape;9073;p36">
            <a:extLst>
              <a:ext uri="{FF2B5EF4-FFF2-40B4-BE49-F238E27FC236}">
                <a16:creationId xmlns:a16="http://schemas.microsoft.com/office/drawing/2014/main" id="{5A428B58-A86E-EC48-B572-23D5565A2734}"/>
              </a:ext>
            </a:extLst>
          </p:cNvPr>
          <p:cNvSpPr/>
          <p:nvPr/>
        </p:nvSpPr>
        <p:spPr>
          <a:xfrm>
            <a:off x="4918143" y="3602675"/>
            <a:ext cx="268213" cy="1109100"/>
          </a:xfrm>
          <a:prstGeom prst="rect">
            <a:avLst/>
          </a:prstGeom>
          <a:solidFill>
            <a:srgbClr val="D0D5CB"/>
          </a:solidFill>
          <a:ln>
            <a:solidFill>
              <a:schemeClr val="accent4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0CD95D-3963-4A42-8308-FADF3F9BB5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0371F868-C29A-DB44-9E83-8ECE8C5D78DD}" type="slidenum">
              <a:rPr lang="en-US" smtClean="0"/>
              <a:pPr algn="ctr"/>
              <a:t>20</a:t>
            </a:fld>
            <a:endParaRPr lang="en-US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ADDDA701-73B1-DC93-990B-A72C1634670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563500" y="2818666"/>
            <a:ext cx="3382990" cy="1587734"/>
          </a:xfrm>
        </p:spPr>
        <p:txBody>
          <a:bodyPr>
            <a:noAutofit/>
          </a:bodyPr>
          <a:lstStyle/>
          <a:p>
            <a:pPr algn="ctr"/>
            <a:r>
              <a:rPr lang="en-US" sz="4800"/>
              <a:t>Got a Question?</a:t>
            </a:r>
          </a:p>
        </p:txBody>
      </p:sp>
      <p:pic>
        <p:nvPicPr>
          <p:cNvPr id="16" name="Picture 15" descr="Qr code&#10;&#10;Description automatically generated">
            <a:extLst>
              <a:ext uri="{FF2B5EF4-FFF2-40B4-BE49-F238E27FC236}">
                <a16:creationId xmlns:a16="http://schemas.microsoft.com/office/drawing/2014/main" id="{C7F2F3F0-3195-E342-EC74-BD12F5BB736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363" t="36256" r="24943" b="14331"/>
          <a:stretch/>
        </p:blipFill>
        <p:spPr>
          <a:xfrm>
            <a:off x="518400" y="856799"/>
            <a:ext cx="3707458" cy="3686571"/>
          </a:xfrm>
          <a:prstGeom prst="rect">
            <a:avLst/>
          </a:prstGeom>
          <a:ln w="76200">
            <a:solidFill>
              <a:srgbClr val="0B5940"/>
            </a:solidFill>
          </a:ln>
        </p:spPr>
      </p:pic>
      <p:pic>
        <p:nvPicPr>
          <p:cNvPr id="20" name="Graphic 19" descr="Questions with solid fill">
            <a:extLst>
              <a:ext uri="{FF2B5EF4-FFF2-40B4-BE49-F238E27FC236}">
                <a16:creationId xmlns:a16="http://schemas.microsoft.com/office/drawing/2014/main" id="{F979889A-F6F9-A2FF-5ACA-949D56F7B4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23200" y="-70788"/>
            <a:ext cx="3124800" cy="312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4980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59C30DCA-586A-AB24-4BF3-693AE276A8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92" b="-1"/>
          <a:stretch/>
        </p:blipFill>
        <p:spPr bwMode="auto">
          <a:xfrm>
            <a:off x="1447869" y="102131"/>
            <a:ext cx="7553517" cy="2810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7004404" cy="51435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1357A25-999A-6348-800E-145045F953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804" y="578990"/>
            <a:ext cx="3451515" cy="142811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 defTabSz="914400"/>
            <a:r>
              <a:rPr lang="en-US" sz="3200" b="1">
                <a:solidFill>
                  <a:schemeClr val="tx1"/>
                </a:solidFill>
                <a:cs typeface="Calibri Light"/>
              </a:rPr>
              <a:t>Get involved today!</a:t>
            </a:r>
            <a:br>
              <a:rPr lang="en-US" sz="3200" b="1">
                <a:solidFill>
                  <a:schemeClr val="tx1"/>
                </a:solidFill>
                <a:cs typeface="Calibri Light"/>
              </a:rPr>
            </a:br>
            <a:r>
              <a:rPr lang="en-US" sz="3200" i="1">
                <a:solidFill>
                  <a:schemeClr val="tx1"/>
                </a:solidFill>
                <a:cs typeface="Calibri Light"/>
              </a:rPr>
              <a:t>Join a development committee.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69941" y="260093"/>
            <a:ext cx="109728" cy="5280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0771" y="3410190"/>
            <a:ext cx="2983230" cy="13716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BFC4B79-2EF5-2740-85C9-4E2B416501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28114" y="4767262"/>
            <a:ext cx="2057400" cy="27384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0371F868-C29A-DB44-9E83-8ECE8C5D78DD}" type="slidenum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 descr="Meeting with solid fill">
            <a:extLst>
              <a:ext uri="{FF2B5EF4-FFF2-40B4-BE49-F238E27FC236}">
                <a16:creationId xmlns:a16="http://schemas.microsoft.com/office/drawing/2014/main" id="{12C841F9-7D40-CBBB-1481-84798C3643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47617" y="3797336"/>
            <a:ext cx="1184850" cy="1203285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90E0B17A-02AC-5910-336F-1AE1E2BC4ECD}"/>
              </a:ext>
            </a:extLst>
          </p:cNvPr>
          <p:cNvSpPr/>
          <p:nvPr/>
        </p:nvSpPr>
        <p:spPr>
          <a:xfrm>
            <a:off x="447675" y="3581400"/>
            <a:ext cx="1219200" cy="12626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QR Code Here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2A3E32B-8CA4-67CB-2AEE-93D77EC99FEC}"/>
              </a:ext>
            </a:extLst>
          </p:cNvPr>
          <p:cNvSpPr txBox="1"/>
          <p:nvPr/>
        </p:nvSpPr>
        <p:spPr>
          <a:xfrm>
            <a:off x="7163516" y="4022701"/>
            <a:ext cx="20291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D3E1D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Next 3-Year Cycle Applications Open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D3E1D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March – 1 June 2023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77CC041-0737-6FA6-8666-1CA364472446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0B594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470455" y="2116837"/>
            <a:ext cx="2763861" cy="281321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7" name="Title 3">
            <a:extLst>
              <a:ext uri="{FF2B5EF4-FFF2-40B4-BE49-F238E27FC236}">
                <a16:creationId xmlns:a16="http://schemas.microsoft.com/office/drawing/2014/main" id="{D7E484AC-D45C-BD44-4715-17E47DBC7062}"/>
              </a:ext>
            </a:extLst>
          </p:cNvPr>
          <p:cNvSpPr txBox="1">
            <a:spLocks/>
          </p:cNvSpPr>
          <p:nvPr/>
        </p:nvSpPr>
        <p:spPr>
          <a:xfrm>
            <a:off x="4543998" y="2875910"/>
            <a:ext cx="4535360" cy="109604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defTabSz="914400"/>
            <a:r>
              <a:rPr lang="en-US" sz="6000" b="1">
                <a:solidFill>
                  <a:schemeClr val="accent3"/>
                </a:solidFill>
              </a:rPr>
              <a:t>Thank You!</a:t>
            </a:r>
            <a:endParaRPr lang="en-US" sz="6000" b="1">
              <a:solidFill>
                <a:schemeClr val="accent3"/>
              </a:solidFill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2189520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9070;p36">
            <a:extLst>
              <a:ext uri="{FF2B5EF4-FFF2-40B4-BE49-F238E27FC236}">
                <a16:creationId xmlns:a16="http://schemas.microsoft.com/office/drawing/2014/main" id="{8C0381E3-1075-2A4E-B493-E5134D5E1B08}"/>
              </a:ext>
            </a:extLst>
          </p:cNvPr>
          <p:cNvSpPr/>
          <p:nvPr/>
        </p:nvSpPr>
        <p:spPr>
          <a:xfrm>
            <a:off x="5052250" y="2434475"/>
            <a:ext cx="4148700" cy="22773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Google Shape;9073;p36">
            <a:extLst>
              <a:ext uri="{FF2B5EF4-FFF2-40B4-BE49-F238E27FC236}">
                <a16:creationId xmlns:a16="http://schemas.microsoft.com/office/drawing/2014/main" id="{5A428B58-A86E-EC48-B572-23D5565A2734}"/>
              </a:ext>
            </a:extLst>
          </p:cNvPr>
          <p:cNvSpPr/>
          <p:nvPr/>
        </p:nvSpPr>
        <p:spPr>
          <a:xfrm>
            <a:off x="4918143" y="3602675"/>
            <a:ext cx="268213" cy="1109100"/>
          </a:xfrm>
          <a:prstGeom prst="rect">
            <a:avLst/>
          </a:prstGeom>
          <a:solidFill>
            <a:srgbClr val="D0D5CB"/>
          </a:solidFill>
          <a:ln>
            <a:solidFill>
              <a:schemeClr val="accent4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0CD95D-3963-4A42-8308-FADF3F9BB5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0371F868-C29A-DB44-9E83-8ECE8C5D78DD}" type="slidenum">
              <a:rPr lang="en-US" smtClean="0"/>
              <a:pPr algn="ctr"/>
              <a:t>3</a:t>
            </a:fld>
            <a:endParaRPr lang="en-US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ADDDA701-73B1-DC93-990B-A72C1634670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563500" y="2818666"/>
            <a:ext cx="3382990" cy="1587734"/>
          </a:xfrm>
        </p:spPr>
        <p:txBody>
          <a:bodyPr>
            <a:noAutofit/>
          </a:bodyPr>
          <a:lstStyle/>
          <a:p>
            <a:pPr algn="ctr"/>
            <a:r>
              <a:rPr lang="en-US" sz="8000" b="1"/>
              <a:t>Agenda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9B9D5DF-D5F7-786E-3458-DDE6989F3FD4}"/>
              </a:ext>
            </a:extLst>
          </p:cNvPr>
          <p:cNvSpPr txBox="1"/>
          <p:nvPr/>
        </p:nvSpPr>
        <p:spPr>
          <a:xfrm>
            <a:off x="375330" y="273725"/>
            <a:ext cx="4288353" cy="44935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/>
              <a:t>Codes Development Discussion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sz="2200"/>
              <a:t>Panel Discussion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sz="2200"/>
              <a:t>Q&amp;A Session</a:t>
            </a:r>
          </a:p>
          <a:p>
            <a:endParaRPr lang="en-US" sz="2200"/>
          </a:p>
          <a:p>
            <a:r>
              <a:rPr lang="en-US" sz="2200" b="1"/>
              <a:t>Standards Development Discussion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sz="2200"/>
              <a:t>Panel Discussion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sz="2200"/>
              <a:t>Q&amp;A Session</a:t>
            </a:r>
          </a:p>
          <a:p>
            <a:endParaRPr lang="en-US" sz="2200"/>
          </a:p>
          <a:p>
            <a:r>
              <a:rPr lang="en-US" sz="2200" b="1"/>
              <a:t>Guide Development Discussion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sz="2200"/>
              <a:t>Panel Discussion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sz="2200"/>
              <a:t>Q&amp;A Session</a:t>
            </a:r>
          </a:p>
          <a:p>
            <a:endParaRPr lang="en-US" sz="2200"/>
          </a:p>
          <a:p>
            <a:r>
              <a:rPr lang="en-US" sz="2200" b="1"/>
              <a:t>Closing Remarks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DF76D0D-148B-52A3-53F9-BEA17418D3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053" b="6943"/>
          <a:stretch/>
        </p:blipFill>
        <p:spPr bwMode="auto">
          <a:xfrm>
            <a:off x="5052249" y="431725"/>
            <a:ext cx="4091751" cy="2012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35883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9070;p36">
            <a:extLst>
              <a:ext uri="{FF2B5EF4-FFF2-40B4-BE49-F238E27FC236}">
                <a16:creationId xmlns:a16="http://schemas.microsoft.com/office/drawing/2014/main" id="{8C0381E3-1075-2A4E-B493-E5134D5E1B08}"/>
              </a:ext>
            </a:extLst>
          </p:cNvPr>
          <p:cNvSpPr/>
          <p:nvPr/>
        </p:nvSpPr>
        <p:spPr>
          <a:xfrm>
            <a:off x="5052250" y="2434475"/>
            <a:ext cx="4148700" cy="22773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Google Shape;9073;p36">
            <a:extLst>
              <a:ext uri="{FF2B5EF4-FFF2-40B4-BE49-F238E27FC236}">
                <a16:creationId xmlns:a16="http://schemas.microsoft.com/office/drawing/2014/main" id="{5A428B58-A86E-EC48-B572-23D5565A2734}"/>
              </a:ext>
            </a:extLst>
          </p:cNvPr>
          <p:cNvSpPr/>
          <p:nvPr/>
        </p:nvSpPr>
        <p:spPr>
          <a:xfrm>
            <a:off x="4918143" y="3602675"/>
            <a:ext cx="268213" cy="1109100"/>
          </a:xfrm>
          <a:prstGeom prst="rect">
            <a:avLst/>
          </a:prstGeom>
          <a:solidFill>
            <a:srgbClr val="D0D5CB"/>
          </a:solidFill>
          <a:ln>
            <a:solidFill>
              <a:schemeClr val="accent4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0CD95D-3963-4A42-8308-FADF3F9BB5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0371F868-C29A-DB44-9E83-8ECE8C5D78DD}" type="slidenum">
              <a:rPr lang="en-US" smtClean="0"/>
              <a:pPr algn="ctr"/>
              <a:t>4</a:t>
            </a:fld>
            <a:endParaRPr lang="en-US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ADDDA701-73B1-DC93-990B-A72C1634670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563500" y="2818666"/>
            <a:ext cx="3382990" cy="1587734"/>
          </a:xfrm>
        </p:spPr>
        <p:txBody>
          <a:bodyPr>
            <a:noAutofit/>
          </a:bodyPr>
          <a:lstStyle/>
          <a:p>
            <a:pPr algn="ctr"/>
            <a:r>
              <a:rPr lang="en-US" sz="4800"/>
              <a:t>Got a Question?</a:t>
            </a:r>
          </a:p>
        </p:txBody>
      </p:sp>
      <p:pic>
        <p:nvPicPr>
          <p:cNvPr id="16" name="Picture 15" descr="Qr code&#10;&#10;Description automatically generated">
            <a:extLst>
              <a:ext uri="{FF2B5EF4-FFF2-40B4-BE49-F238E27FC236}">
                <a16:creationId xmlns:a16="http://schemas.microsoft.com/office/drawing/2014/main" id="{C7F2F3F0-3195-E342-EC74-BD12F5BB736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363" t="36256" r="24943" b="14331"/>
          <a:stretch/>
        </p:blipFill>
        <p:spPr>
          <a:xfrm>
            <a:off x="518400" y="856799"/>
            <a:ext cx="3707458" cy="3686571"/>
          </a:xfrm>
          <a:prstGeom prst="rect">
            <a:avLst/>
          </a:prstGeom>
          <a:ln w="76200">
            <a:solidFill>
              <a:srgbClr val="0B5940"/>
            </a:solidFill>
          </a:ln>
        </p:spPr>
      </p:pic>
      <p:pic>
        <p:nvPicPr>
          <p:cNvPr id="20" name="Graphic 19" descr="Questions with solid fill">
            <a:extLst>
              <a:ext uri="{FF2B5EF4-FFF2-40B4-BE49-F238E27FC236}">
                <a16:creationId xmlns:a16="http://schemas.microsoft.com/office/drawing/2014/main" id="{F979889A-F6F9-A2FF-5ACA-949D56F7B4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23200" y="-70788"/>
            <a:ext cx="3124800" cy="312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5411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9070;p36">
            <a:extLst>
              <a:ext uri="{FF2B5EF4-FFF2-40B4-BE49-F238E27FC236}">
                <a16:creationId xmlns:a16="http://schemas.microsoft.com/office/drawing/2014/main" id="{8C0381E3-1075-2A4E-B493-E5134D5E1B08}"/>
              </a:ext>
            </a:extLst>
          </p:cNvPr>
          <p:cNvSpPr/>
          <p:nvPr/>
        </p:nvSpPr>
        <p:spPr>
          <a:xfrm>
            <a:off x="5052250" y="2434475"/>
            <a:ext cx="4148700" cy="22773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Google Shape;9073;p36">
            <a:extLst>
              <a:ext uri="{FF2B5EF4-FFF2-40B4-BE49-F238E27FC236}">
                <a16:creationId xmlns:a16="http://schemas.microsoft.com/office/drawing/2014/main" id="{5A428B58-A86E-EC48-B572-23D5565A2734}"/>
              </a:ext>
            </a:extLst>
          </p:cNvPr>
          <p:cNvSpPr/>
          <p:nvPr/>
        </p:nvSpPr>
        <p:spPr>
          <a:xfrm>
            <a:off x="4918143" y="3602675"/>
            <a:ext cx="268213" cy="1109100"/>
          </a:xfrm>
          <a:prstGeom prst="rect">
            <a:avLst/>
          </a:prstGeom>
          <a:solidFill>
            <a:srgbClr val="D0D5CB"/>
          </a:solidFill>
          <a:ln>
            <a:solidFill>
              <a:schemeClr val="accent4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951F9C8-6FE1-9547-8839-68A8EA31E98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563499" y="3402766"/>
            <a:ext cx="3103499" cy="11091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171450" indent="-171450">
              <a:buChar char="•"/>
            </a:pPr>
            <a:r>
              <a:rPr lang="en-US" i="1">
                <a:cs typeface="Calibri Light"/>
              </a:rPr>
              <a:t>How does the codes development process work?</a:t>
            </a:r>
            <a:endParaRPr lang="en-US">
              <a:cs typeface="Calibri Light" panose="020F0302020204030204"/>
            </a:endParaRPr>
          </a:p>
          <a:p>
            <a:pPr marL="171450" indent="-171450">
              <a:buChar char="•"/>
            </a:pPr>
            <a:r>
              <a:rPr lang="en-US" i="1">
                <a:cs typeface="Calibri Light"/>
              </a:rPr>
              <a:t>What is new in the process?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0CD95D-3963-4A42-8308-FADF3F9BB5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0371F868-C29A-DB44-9E83-8ECE8C5D78DD}" type="slidenum">
              <a:rPr lang="en-US" smtClean="0"/>
              <a:pPr algn="ctr"/>
              <a:t>5</a:t>
            </a:fld>
            <a:endParaRPr lang="en-US"/>
          </a:p>
        </p:txBody>
      </p:sp>
      <p:pic>
        <p:nvPicPr>
          <p:cNvPr id="13" name="Picture Placeholder 12" descr="Remote work with solid fill">
            <a:extLst>
              <a:ext uri="{FF2B5EF4-FFF2-40B4-BE49-F238E27FC236}">
                <a16:creationId xmlns:a16="http://schemas.microsoft.com/office/drawing/2014/main" id="{DAEC9B89-BA3C-6D91-E52C-5F9A853F8C7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alphaModFix amt="19000"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6667" b="16667"/>
          <a:stretch>
            <a:fillRect/>
          </a:stretch>
        </p:blipFill>
        <p:spPr/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403EA42-99D6-157E-3B9C-67B1D6B9F228}"/>
              </a:ext>
            </a:extLst>
          </p:cNvPr>
          <p:cNvSpPr txBox="1"/>
          <p:nvPr/>
        </p:nvSpPr>
        <p:spPr>
          <a:xfrm>
            <a:off x="525700" y="650046"/>
            <a:ext cx="8542570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9650" b="1"/>
              <a:t>Codes</a:t>
            </a:r>
            <a:endParaRPr lang="en-US" sz="9650" b="1">
              <a:cs typeface="Calibri"/>
            </a:endParaRP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ADDDA701-73B1-DC93-990B-A72C1634670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cs typeface="Calibri Light"/>
              </a:rPr>
              <a:t>Codes Development Details</a:t>
            </a: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BCDED0F-7E9B-FB55-A8B9-E13B55C070E4}"/>
              </a:ext>
            </a:extLst>
          </p:cNvPr>
          <p:cNvSpPr txBox="1"/>
          <p:nvPr/>
        </p:nvSpPr>
        <p:spPr>
          <a:xfrm>
            <a:off x="8294937" y="259034"/>
            <a:ext cx="70104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>
                <a:hlinkClick r:id="rId4"/>
              </a:rPr>
              <a:t>CP 28-05</a:t>
            </a:r>
            <a:r>
              <a:rPr lang="en-US" sz="900"/>
              <a:t>  </a:t>
            </a:r>
            <a:r>
              <a:rPr lang="en-US" sz="400"/>
              <a:t>Code Development</a:t>
            </a:r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40678476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" name="New">
            <a:extLst>
              <a:ext uri="{FF2B5EF4-FFF2-40B4-BE49-F238E27FC236}">
                <a16:creationId xmlns:a16="http://schemas.microsoft.com/office/drawing/2014/main" id="{E009A844-DC04-C2F8-3348-8541D58EC84B}"/>
              </a:ext>
            </a:extLst>
          </p:cNvPr>
          <p:cNvGrpSpPr/>
          <p:nvPr/>
        </p:nvGrpSpPr>
        <p:grpSpPr>
          <a:xfrm>
            <a:off x="283633" y="2658884"/>
            <a:ext cx="7975104" cy="901895"/>
            <a:chOff x="283633" y="2523412"/>
            <a:chExt cx="7975104" cy="901895"/>
          </a:xfrm>
        </p:grpSpPr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C4C36D9F-4F72-0E9C-B2CA-2D73A74B3A65}"/>
                </a:ext>
              </a:extLst>
            </p:cNvPr>
            <p:cNvSpPr/>
            <p:nvPr/>
          </p:nvSpPr>
          <p:spPr>
            <a:xfrm rot="16200000">
              <a:off x="3925906" y="-909788"/>
              <a:ext cx="899631" cy="7766031"/>
            </a:xfrm>
            <a:prstGeom prst="rect">
              <a:avLst/>
            </a:prstGeom>
            <a:solidFill>
              <a:srgbClr val="E1EBE8"/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100" b="1"/>
            </a:p>
          </p:txBody>
        </p: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9206722E-29FB-480D-9E64-55734D1EC7F9}"/>
                </a:ext>
              </a:extLst>
            </p:cNvPr>
            <p:cNvSpPr/>
            <p:nvPr/>
          </p:nvSpPr>
          <p:spPr>
            <a:xfrm rot="16200000">
              <a:off x="-59861" y="2870310"/>
              <a:ext cx="898491" cy="211504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/>
                <a:t>New</a:t>
              </a:r>
            </a:p>
          </p:txBody>
        </p:sp>
      </p:grpSp>
      <p:grpSp>
        <p:nvGrpSpPr>
          <p:cNvPr id="88" name="Current">
            <a:extLst>
              <a:ext uri="{FF2B5EF4-FFF2-40B4-BE49-F238E27FC236}">
                <a16:creationId xmlns:a16="http://schemas.microsoft.com/office/drawing/2014/main" id="{0BD507FF-CCD2-0883-4BC1-340358770C8A}"/>
              </a:ext>
            </a:extLst>
          </p:cNvPr>
          <p:cNvGrpSpPr/>
          <p:nvPr/>
        </p:nvGrpSpPr>
        <p:grpSpPr>
          <a:xfrm>
            <a:off x="275731" y="1750596"/>
            <a:ext cx="7403238" cy="820874"/>
            <a:chOff x="275731" y="1615124"/>
            <a:chExt cx="7403238" cy="820874"/>
          </a:xfrm>
        </p:grpSpPr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D939D986-3F3C-E41A-906A-BD88AC69E652}"/>
                </a:ext>
              </a:extLst>
            </p:cNvPr>
            <p:cNvSpPr/>
            <p:nvPr/>
          </p:nvSpPr>
          <p:spPr>
            <a:xfrm rot="16200000">
              <a:off x="3676316" y="-1573956"/>
              <a:ext cx="813572" cy="7191734"/>
            </a:xfrm>
            <a:prstGeom prst="rect">
              <a:avLst/>
            </a:prstGeom>
            <a:solidFill>
              <a:schemeClr val="bg2">
                <a:lumMod val="8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b="1"/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6902D17B-96BE-7A77-F30B-AC69DECA27A3}"/>
                </a:ext>
              </a:extLst>
            </p:cNvPr>
            <p:cNvSpPr/>
            <p:nvPr/>
          </p:nvSpPr>
          <p:spPr>
            <a:xfrm rot="16200000">
              <a:off x="-28954" y="1919809"/>
              <a:ext cx="820874" cy="211504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/>
                <a:t>Current</a:t>
              </a:r>
            </a:p>
          </p:txBody>
        </p:sp>
      </p:grpSp>
      <p:sp>
        <p:nvSpPr>
          <p:cNvPr id="4" name="Title 3">
            <a:extLst>
              <a:ext uri="{FF2B5EF4-FFF2-40B4-BE49-F238E27FC236}">
                <a16:creationId xmlns:a16="http://schemas.microsoft.com/office/drawing/2014/main" id="{51357A25-999A-6348-800E-145045F953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106" y="67960"/>
            <a:ext cx="8719834" cy="564282"/>
          </a:xfrm>
        </p:spPr>
        <p:txBody>
          <a:bodyPr/>
          <a:lstStyle/>
          <a:p>
            <a:r>
              <a:rPr lang="en-US" b="1"/>
              <a:t>Comparison of Code Development Process</a:t>
            </a:r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BFC4B79-2EF5-2740-85C9-4E2B416501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69680" y="4806925"/>
            <a:ext cx="274320" cy="273844"/>
          </a:xfrm>
        </p:spPr>
        <p:txBody>
          <a:bodyPr/>
          <a:lstStyle/>
          <a:p>
            <a:pPr algn="ctr"/>
            <a:fld id="{0371F868-C29A-DB44-9E83-8ECE8C5D78DD}" type="slidenum">
              <a:rPr lang="en-US" sz="700" smtClean="0">
                <a:solidFill>
                  <a:schemeClr val="bg1"/>
                </a:solidFill>
              </a:rPr>
              <a:pPr algn="ctr"/>
              <a:t>6</a:t>
            </a:fld>
            <a:endParaRPr lang="en-US" sz="700">
              <a:solidFill>
                <a:schemeClr val="bg1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401C3A9-64A8-B81D-96A8-5C42B53DAF59}"/>
              </a:ext>
            </a:extLst>
          </p:cNvPr>
          <p:cNvGrpSpPr/>
          <p:nvPr/>
        </p:nvGrpSpPr>
        <p:grpSpPr>
          <a:xfrm>
            <a:off x="207776" y="4285419"/>
            <a:ext cx="5252185" cy="708326"/>
            <a:chOff x="168989" y="4475869"/>
            <a:chExt cx="5252185" cy="70832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EEF9DE1-B55D-C88C-9D63-5AB4BC35482B}"/>
                </a:ext>
              </a:extLst>
            </p:cNvPr>
            <p:cNvSpPr txBox="1"/>
            <p:nvPr/>
          </p:nvSpPr>
          <p:spPr>
            <a:xfrm>
              <a:off x="211460" y="4599420"/>
              <a:ext cx="4026795" cy="584775"/>
            </a:xfrm>
            <a:prstGeom prst="rect">
              <a:avLst/>
            </a:prstGeom>
            <a:noFill/>
          </p:spPr>
          <p:txBody>
            <a:bodyPr wrap="square" numCol="2" rtlCol="0">
              <a:spAutoFit/>
            </a:bodyPr>
            <a:lstStyle/>
            <a:p>
              <a:r>
                <a:rPr lang="en-US" sz="800"/>
                <a:t>CAC – Code Action Committees</a:t>
              </a:r>
            </a:p>
            <a:p>
              <a:r>
                <a:rPr lang="en-US" sz="800"/>
                <a:t>CAH – Committee Action Hearing</a:t>
              </a:r>
            </a:p>
            <a:p>
              <a:r>
                <a:rPr lang="en-US" sz="800"/>
                <a:t>CC – Code Changes</a:t>
              </a:r>
            </a:p>
            <a:p>
              <a:r>
                <a:rPr lang="en-US" sz="800"/>
                <a:t>CDC – Code Development Committees</a:t>
              </a:r>
            </a:p>
            <a:p>
              <a:r>
                <a:rPr lang="en-US" sz="800"/>
                <a:t>PC – Public Comments</a:t>
              </a:r>
            </a:p>
            <a:p>
              <a:r>
                <a:rPr lang="en-US" sz="800"/>
                <a:t>PCH – Public Comment Hearing</a:t>
              </a:r>
            </a:p>
            <a:p>
              <a:r>
                <a:rPr lang="en-US" sz="800"/>
                <a:t>OGCV – Online Government Consensus Voting</a:t>
              </a:r>
            </a:p>
            <a:p>
              <a:endParaRPr lang="en-US" sz="80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40B26B4-B4BF-E971-B9CC-73BE75BA5FE1}"/>
                </a:ext>
              </a:extLst>
            </p:cNvPr>
            <p:cNvSpPr txBox="1"/>
            <p:nvPr/>
          </p:nvSpPr>
          <p:spPr>
            <a:xfrm>
              <a:off x="168989" y="4475869"/>
              <a:ext cx="71566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b="1"/>
                <a:t>Acronyms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5F47686F-EA85-B7AB-74DA-C02E158E1D05}"/>
                </a:ext>
              </a:extLst>
            </p:cNvPr>
            <p:cNvSpPr txBox="1"/>
            <p:nvPr/>
          </p:nvSpPr>
          <p:spPr>
            <a:xfrm>
              <a:off x="4383909" y="4475869"/>
              <a:ext cx="71566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b="1"/>
                <a:t>Notes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97322699-BADA-7389-5A8F-5E762D513AD1}"/>
                </a:ext>
              </a:extLst>
            </p:cNvPr>
            <p:cNvSpPr txBox="1"/>
            <p:nvPr/>
          </p:nvSpPr>
          <p:spPr>
            <a:xfrm>
              <a:off x="4397700" y="4599420"/>
              <a:ext cx="1023474" cy="215444"/>
            </a:xfrm>
            <a:prstGeom prst="rect">
              <a:avLst/>
            </a:prstGeom>
            <a:noFill/>
          </p:spPr>
          <p:txBody>
            <a:bodyPr wrap="square" numCol="1" rtlCol="0">
              <a:spAutoFit/>
            </a:bodyPr>
            <a:lstStyle/>
            <a:p>
              <a:r>
                <a:rPr lang="en-US" sz="800"/>
                <a:t>* via cdpAccess</a:t>
              </a:r>
            </a:p>
          </p:txBody>
        </p:sp>
      </p:grpSp>
      <p:sp>
        <p:nvSpPr>
          <p:cNvPr id="7" name="Year 3 Bar">
            <a:extLst>
              <a:ext uri="{FF2B5EF4-FFF2-40B4-BE49-F238E27FC236}">
                <a16:creationId xmlns:a16="http://schemas.microsoft.com/office/drawing/2014/main" id="{50C97A8C-BA4D-437D-E8C3-43F834D40913}"/>
              </a:ext>
            </a:extLst>
          </p:cNvPr>
          <p:cNvSpPr/>
          <p:nvPr/>
        </p:nvSpPr>
        <p:spPr>
          <a:xfrm>
            <a:off x="5830815" y="1261149"/>
            <a:ext cx="2441540" cy="45719"/>
          </a:xfrm>
          <a:prstGeom prst="rect">
            <a:avLst/>
          </a:prstGeom>
          <a:solidFill>
            <a:srgbClr val="0B59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sz="1200" b="1">
                <a:solidFill>
                  <a:sysClr val="windowText" lastClr="000000"/>
                </a:solidFill>
              </a:rPr>
              <a:t>Year 3</a:t>
            </a:r>
            <a:endParaRPr lang="en-US" sz="1200" b="1"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Year 1 Bar">
            <a:extLst>
              <a:ext uri="{FF2B5EF4-FFF2-40B4-BE49-F238E27FC236}">
                <a16:creationId xmlns:a16="http://schemas.microsoft.com/office/drawing/2014/main" id="{EF044ED4-8BFF-BBA9-3C4B-D240A324CFEC}"/>
              </a:ext>
            </a:extLst>
          </p:cNvPr>
          <p:cNvSpPr/>
          <p:nvPr/>
        </p:nvSpPr>
        <p:spPr>
          <a:xfrm>
            <a:off x="625153" y="1261149"/>
            <a:ext cx="2441540" cy="45719"/>
          </a:xfrm>
          <a:prstGeom prst="rect">
            <a:avLst/>
          </a:prstGeom>
          <a:solidFill>
            <a:srgbClr val="0B59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sz="1200" b="1">
                <a:solidFill>
                  <a:sysClr val="windowText" lastClr="000000"/>
                </a:solidFill>
              </a:rPr>
              <a:t>Year 1</a:t>
            </a:r>
            <a:endParaRPr lang="en-US" sz="1200" b="1"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6" name="Year 2 Bar">
            <a:extLst>
              <a:ext uri="{FF2B5EF4-FFF2-40B4-BE49-F238E27FC236}">
                <a16:creationId xmlns:a16="http://schemas.microsoft.com/office/drawing/2014/main" id="{CE64830E-B3C5-0200-F706-CF94703FC1EE}"/>
              </a:ext>
            </a:extLst>
          </p:cNvPr>
          <p:cNvSpPr/>
          <p:nvPr/>
        </p:nvSpPr>
        <p:spPr>
          <a:xfrm>
            <a:off x="3237509" y="1261149"/>
            <a:ext cx="2441540" cy="45719"/>
          </a:xfrm>
          <a:prstGeom prst="rect">
            <a:avLst/>
          </a:prstGeom>
          <a:solidFill>
            <a:srgbClr val="0B59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sz="1200" b="1">
                <a:solidFill>
                  <a:sysClr val="windowText" lastClr="000000"/>
                </a:solidFill>
              </a:rPr>
              <a:t>Year 2</a:t>
            </a:r>
            <a:endParaRPr lang="en-US" sz="1200" b="1"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  <p:grpSp>
        <p:nvGrpSpPr>
          <p:cNvPr id="85" name="Month - Year 1 - Jan">
            <a:extLst>
              <a:ext uri="{FF2B5EF4-FFF2-40B4-BE49-F238E27FC236}">
                <a16:creationId xmlns:a16="http://schemas.microsoft.com/office/drawing/2014/main" id="{93FEE6A4-C16B-0246-D697-E563A68EE3A3}"/>
              </a:ext>
            </a:extLst>
          </p:cNvPr>
          <p:cNvGrpSpPr/>
          <p:nvPr/>
        </p:nvGrpSpPr>
        <p:grpSpPr>
          <a:xfrm>
            <a:off x="535912" y="1284009"/>
            <a:ext cx="180220" cy="2298256"/>
            <a:chOff x="535912" y="1246887"/>
            <a:chExt cx="180220" cy="2298256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A749D92-B194-4DB1-4339-BFC1F03A6A80}"/>
                </a:ext>
              </a:extLst>
            </p:cNvPr>
            <p:cNvCxnSpPr>
              <a:cxnSpLocks/>
              <a:stCxn id="3" idx="1"/>
            </p:cNvCxnSpPr>
            <p:nvPr/>
          </p:nvCxnSpPr>
          <p:spPr>
            <a:xfrm>
              <a:off x="625153" y="1246887"/>
              <a:ext cx="0" cy="2298256"/>
            </a:xfrm>
            <a:prstGeom prst="line">
              <a:avLst/>
            </a:prstGeom>
            <a:ln w="12700">
              <a:solidFill>
                <a:srgbClr val="0B5940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EE29B72F-7957-9514-A730-1AE5342ECB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35912" y="1354177"/>
              <a:ext cx="180220" cy="182880"/>
            </a:xfrm>
            <a:prstGeom prst="ellipse">
              <a:avLst/>
            </a:prstGeom>
            <a:solidFill>
              <a:srgbClr val="0B5940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/>
              <a:r>
                <a:rPr lang="en-US" sz="700"/>
                <a:t>Jan</a:t>
              </a:r>
            </a:p>
          </p:txBody>
        </p:sp>
      </p:grpSp>
      <p:grpSp>
        <p:nvGrpSpPr>
          <p:cNvPr id="106" name="Month - Year 1 - Apr">
            <a:extLst>
              <a:ext uri="{FF2B5EF4-FFF2-40B4-BE49-F238E27FC236}">
                <a16:creationId xmlns:a16="http://schemas.microsoft.com/office/drawing/2014/main" id="{6DB8A78E-B09D-ECA3-A7A8-06B7BCF8A8BE}"/>
              </a:ext>
            </a:extLst>
          </p:cNvPr>
          <p:cNvGrpSpPr/>
          <p:nvPr/>
        </p:nvGrpSpPr>
        <p:grpSpPr>
          <a:xfrm>
            <a:off x="1059591" y="1284009"/>
            <a:ext cx="180220" cy="2103120"/>
            <a:chOff x="1059591" y="1148537"/>
            <a:chExt cx="180220" cy="2103120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0D2C0F5A-B9C5-DB31-A69B-36A0258A7AFF}"/>
                </a:ext>
              </a:extLst>
            </p:cNvPr>
            <p:cNvCxnSpPr>
              <a:cxnSpLocks/>
            </p:cNvCxnSpPr>
            <p:nvPr/>
          </p:nvCxnSpPr>
          <p:spPr>
            <a:xfrm>
              <a:off x="1149701" y="1148537"/>
              <a:ext cx="0" cy="2103120"/>
            </a:xfrm>
            <a:prstGeom prst="line">
              <a:avLst/>
            </a:prstGeom>
            <a:ln>
              <a:solidFill>
                <a:schemeClr val="bg2">
                  <a:lumMod val="65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913CDE56-B040-A9D9-42F5-37C0513F66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59591" y="1246887"/>
              <a:ext cx="180220" cy="182880"/>
            </a:xfrm>
            <a:prstGeom prst="ellipse">
              <a:avLst/>
            </a:prstGeom>
            <a:solidFill>
              <a:srgbClr val="0B5940"/>
            </a:solidFill>
            <a:ln>
              <a:solidFill>
                <a:srgbClr val="13997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/>
              <a:r>
                <a:rPr lang="en-US" sz="700"/>
                <a:t>Apr</a:t>
              </a:r>
            </a:p>
          </p:txBody>
        </p:sp>
      </p:grpSp>
      <p:grpSp>
        <p:nvGrpSpPr>
          <p:cNvPr id="108" name="Month - Year 1 - Sept">
            <a:extLst>
              <a:ext uri="{FF2B5EF4-FFF2-40B4-BE49-F238E27FC236}">
                <a16:creationId xmlns:a16="http://schemas.microsoft.com/office/drawing/2014/main" id="{2A082DB4-298A-5AF0-0DA9-FB1B20F23854}"/>
              </a:ext>
            </a:extLst>
          </p:cNvPr>
          <p:cNvGrpSpPr/>
          <p:nvPr/>
        </p:nvGrpSpPr>
        <p:grpSpPr>
          <a:xfrm>
            <a:off x="1821484" y="1284009"/>
            <a:ext cx="180220" cy="2103120"/>
            <a:chOff x="1821484" y="1148537"/>
            <a:chExt cx="180220" cy="2103120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4466E238-5B3A-A7D4-4F18-FE8F0426EE5B}"/>
                </a:ext>
              </a:extLst>
            </p:cNvPr>
            <p:cNvCxnSpPr>
              <a:cxnSpLocks/>
            </p:cNvCxnSpPr>
            <p:nvPr/>
          </p:nvCxnSpPr>
          <p:spPr>
            <a:xfrm>
              <a:off x="1911594" y="1148537"/>
              <a:ext cx="0" cy="2103120"/>
            </a:xfrm>
            <a:prstGeom prst="line">
              <a:avLst/>
            </a:prstGeom>
            <a:ln>
              <a:solidFill>
                <a:schemeClr val="bg2">
                  <a:lumMod val="65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3040190D-C4D4-6A2E-E07C-E24BB1CB611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821484" y="1246887"/>
              <a:ext cx="180220" cy="182880"/>
            </a:xfrm>
            <a:prstGeom prst="ellipse">
              <a:avLst/>
            </a:prstGeom>
            <a:solidFill>
              <a:srgbClr val="0B5940"/>
            </a:solidFill>
            <a:ln>
              <a:solidFill>
                <a:srgbClr val="13997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/>
              <a:r>
                <a:rPr lang="en-US" sz="700"/>
                <a:t>Sept</a:t>
              </a:r>
            </a:p>
          </p:txBody>
        </p:sp>
      </p:grpSp>
      <p:grpSp>
        <p:nvGrpSpPr>
          <p:cNvPr id="84" name="Month - Year 2 - Jan">
            <a:extLst>
              <a:ext uri="{FF2B5EF4-FFF2-40B4-BE49-F238E27FC236}">
                <a16:creationId xmlns:a16="http://schemas.microsoft.com/office/drawing/2014/main" id="{96123707-BD2C-5CC7-BABE-7975BB029088}"/>
              </a:ext>
            </a:extLst>
          </p:cNvPr>
          <p:cNvGrpSpPr/>
          <p:nvPr/>
        </p:nvGrpSpPr>
        <p:grpSpPr>
          <a:xfrm>
            <a:off x="3143753" y="1284009"/>
            <a:ext cx="180220" cy="2286000"/>
            <a:chOff x="3143753" y="1148537"/>
            <a:chExt cx="180220" cy="2286000"/>
          </a:xfrm>
        </p:grpSpPr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184D1BF3-3F08-1744-B06C-F2D3CCCFDD2F}"/>
                </a:ext>
              </a:extLst>
            </p:cNvPr>
            <p:cNvCxnSpPr>
              <a:cxnSpLocks/>
            </p:cNvCxnSpPr>
            <p:nvPr/>
          </p:nvCxnSpPr>
          <p:spPr>
            <a:xfrm>
              <a:off x="3233863" y="1148537"/>
              <a:ext cx="0" cy="2286000"/>
            </a:xfrm>
            <a:prstGeom prst="line">
              <a:avLst/>
            </a:prstGeom>
            <a:ln w="12700">
              <a:solidFill>
                <a:srgbClr val="0B5940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CE141864-A3CA-B85B-6AF3-90F326EAFE3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143753" y="1246887"/>
              <a:ext cx="180220" cy="182880"/>
            </a:xfrm>
            <a:prstGeom prst="ellipse">
              <a:avLst/>
            </a:prstGeom>
            <a:solidFill>
              <a:srgbClr val="0B5940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/>
              <a:r>
                <a:rPr lang="en-US" sz="700"/>
                <a:t>Jan</a:t>
              </a:r>
            </a:p>
          </p:txBody>
        </p:sp>
      </p:grpSp>
      <p:grpSp>
        <p:nvGrpSpPr>
          <p:cNvPr id="110" name="Month - Year 2 - Apr">
            <a:extLst>
              <a:ext uri="{FF2B5EF4-FFF2-40B4-BE49-F238E27FC236}">
                <a16:creationId xmlns:a16="http://schemas.microsoft.com/office/drawing/2014/main" id="{C7D03BB6-05C5-7ABB-9FE5-C1A779A174A7}"/>
              </a:ext>
            </a:extLst>
          </p:cNvPr>
          <p:cNvGrpSpPr/>
          <p:nvPr/>
        </p:nvGrpSpPr>
        <p:grpSpPr>
          <a:xfrm>
            <a:off x="3687351" y="1284009"/>
            <a:ext cx="180220" cy="2103120"/>
            <a:chOff x="3687351" y="1148537"/>
            <a:chExt cx="180220" cy="2103120"/>
          </a:xfrm>
        </p:grpSpPr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D8E9300E-7F17-AD03-A4BE-CE386D7F001D}"/>
                </a:ext>
              </a:extLst>
            </p:cNvPr>
            <p:cNvCxnSpPr>
              <a:cxnSpLocks/>
            </p:cNvCxnSpPr>
            <p:nvPr/>
          </p:nvCxnSpPr>
          <p:spPr>
            <a:xfrm>
              <a:off x="3777461" y="1148537"/>
              <a:ext cx="0" cy="2103120"/>
            </a:xfrm>
            <a:prstGeom prst="line">
              <a:avLst/>
            </a:prstGeom>
            <a:ln>
              <a:solidFill>
                <a:schemeClr val="bg2">
                  <a:lumMod val="65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6C67DF47-0599-740B-5C72-286AFED0FC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7351" y="1246887"/>
              <a:ext cx="180220" cy="182880"/>
            </a:xfrm>
            <a:prstGeom prst="ellipse">
              <a:avLst/>
            </a:prstGeom>
            <a:solidFill>
              <a:srgbClr val="0B5940"/>
            </a:solidFill>
            <a:ln>
              <a:solidFill>
                <a:srgbClr val="13997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/>
              <a:r>
                <a:rPr lang="en-US" sz="700"/>
                <a:t>Apr</a:t>
              </a:r>
            </a:p>
          </p:txBody>
        </p:sp>
      </p:grpSp>
      <p:grpSp>
        <p:nvGrpSpPr>
          <p:cNvPr id="117" name="Month - Year 2 - Sept">
            <a:extLst>
              <a:ext uri="{FF2B5EF4-FFF2-40B4-BE49-F238E27FC236}">
                <a16:creationId xmlns:a16="http://schemas.microsoft.com/office/drawing/2014/main" id="{4DD3C40B-24D9-6BEB-43C8-830A7D67512E}"/>
              </a:ext>
            </a:extLst>
          </p:cNvPr>
          <p:cNvGrpSpPr/>
          <p:nvPr/>
        </p:nvGrpSpPr>
        <p:grpSpPr>
          <a:xfrm>
            <a:off x="4449244" y="1284009"/>
            <a:ext cx="180220" cy="2103120"/>
            <a:chOff x="4449244" y="1148537"/>
            <a:chExt cx="180220" cy="2103120"/>
          </a:xfrm>
        </p:grpSpPr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A86956DC-AC03-434B-51A0-AD466DE6F58F}"/>
                </a:ext>
              </a:extLst>
            </p:cNvPr>
            <p:cNvCxnSpPr>
              <a:cxnSpLocks/>
            </p:cNvCxnSpPr>
            <p:nvPr/>
          </p:nvCxnSpPr>
          <p:spPr>
            <a:xfrm>
              <a:off x="4539354" y="1148537"/>
              <a:ext cx="0" cy="2103120"/>
            </a:xfrm>
            <a:prstGeom prst="line">
              <a:avLst/>
            </a:prstGeom>
            <a:ln>
              <a:solidFill>
                <a:schemeClr val="bg2">
                  <a:lumMod val="65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BEE9AFD6-10F1-669A-E29B-0F6ACF73CF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449244" y="1246887"/>
              <a:ext cx="180220" cy="182880"/>
            </a:xfrm>
            <a:prstGeom prst="ellipse">
              <a:avLst/>
            </a:prstGeom>
            <a:solidFill>
              <a:srgbClr val="0B5940"/>
            </a:solidFill>
            <a:ln>
              <a:solidFill>
                <a:srgbClr val="13997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/>
              <a:r>
                <a:rPr lang="en-US" sz="700"/>
                <a:t>Sept</a:t>
              </a:r>
            </a:p>
          </p:txBody>
        </p:sp>
      </p:grpSp>
      <p:grpSp>
        <p:nvGrpSpPr>
          <p:cNvPr id="40" name="Month - Year 3 - Jan">
            <a:extLst>
              <a:ext uri="{FF2B5EF4-FFF2-40B4-BE49-F238E27FC236}">
                <a16:creationId xmlns:a16="http://schemas.microsoft.com/office/drawing/2014/main" id="{B37EB25B-69F2-5D62-B620-146D628829B2}"/>
              </a:ext>
            </a:extLst>
          </p:cNvPr>
          <p:cNvGrpSpPr/>
          <p:nvPr/>
        </p:nvGrpSpPr>
        <p:grpSpPr>
          <a:xfrm>
            <a:off x="5747072" y="1284009"/>
            <a:ext cx="180220" cy="2286000"/>
            <a:chOff x="5747072" y="1148537"/>
            <a:chExt cx="180220" cy="2286000"/>
          </a:xfrm>
        </p:grpSpPr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5F693689-F465-2778-5BBB-330169CD22AC}"/>
                </a:ext>
              </a:extLst>
            </p:cNvPr>
            <p:cNvCxnSpPr>
              <a:cxnSpLocks/>
            </p:cNvCxnSpPr>
            <p:nvPr/>
          </p:nvCxnSpPr>
          <p:spPr>
            <a:xfrm>
              <a:off x="5837182" y="1148537"/>
              <a:ext cx="0" cy="2286000"/>
            </a:xfrm>
            <a:prstGeom prst="line">
              <a:avLst/>
            </a:prstGeom>
            <a:ln w="12700">
              <a:solidFill>
                <a:srgbClr val="0B5940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DA25FAE6-3D8E-30B0-B0C4-1BBEF58294C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47072" y="1246887"/>
              <a:ext cx="180220" cy="182880"/>
            </a:xfrm>
            <a:prstGeom prst="ellipse">
              <a:avLst/>
            </a:prstGeom>
            <a:solidFill>
              <a:srgbClr val="0B5940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/>
              <a:r>
                <a:rPr lang="en-US" sz="700"/>
                <a:t>Jan</a:t>
              </a:r>
            </a:p>
          </p:txBody>
        </p:sp>
      </p:grpSp>
      <p:grpSp>
        <p:nvGrpSpPr>
          <p:cNvPr id="37" name="Month - Year 3 - Oct">
            <a:extLst>
              <a:ext uri="{FF2B5EF4-FFF2-40B4-BE49-F238E27FC236}">
                <a16:creationId xmlns:a16="http://schemas.microsoft.com/office/drawing/2014/main" id="{12405A58-F241-B3B4-265D-C32C50484C59}"/>
              </a:ext>
            </a:extLst>
          </p:cNvPr>
          <p:cNvGrpSpPr/>
          <p:nvPr/>
        </p:nvGrpSpPr>
        <p:grpSpPr>
          <a:xfrm>
            <a:off x="7596214" y="1284009"/>
            <a:ext cx="180220" cy="1280160"/>
            <a:chOff x="7596214" y="1148537"/>
            <a:chExt cx="180220" cy="1280160"/>
          </a:xfrm>
        </p:grpSpPr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862028F8-99B5-073E-E615-C048ACCBCA41}"/>
                </a:ext>
              </a:extLst>
            </p:cNvPr>
            <p:cNvCxnSpPr>
              <a:cxnSpLocks/>
            </p:cNvCxnSpPr>
            <p:nvPr/>
          </p:nvCxnSpPr>
          <p:spPr>
            <a:xfrm>
              <a:off x="7686324" y="1148537"/>
              <a:ext cx="0" cy="1280160"/>
            </a:xfrm>
            <a:prstGeom prst="line">
              <a:avLst/>
            </a:prstGeom>
            <a:ln>
              <a:solidFill>
                <a:schemeClr val="bg2">
                  <a:lumMod val="65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43D11EBB-6CB3-096E-7EF5-BFBBE72356B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96214" y="1246887"/>
              <a:ext cx="180220" cy="182880"/>
            </a:xfrm>
            <a:prstGeom prst="ellipse">
              <a:avLst/>
            </a:prstGeom>
            <a:solidFill>
              <a:srgbClr val="0B5940"/>
            </a:solidFill>
            <a:ln>
              <a:solidFill>
                <a:srgbClr val="13997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/>
              <a:r>
                <a:rPr lang="en-US" sz="700"/>
                <a:t>Oct</a:t>
              </a:r>
            </a:p>
          </p:txBody>
        </p:sp>
      </p:grpSp>
      <p:grpSp>
        <p:nvGrpSpPr>
          <p:cNvPr id="87" name="Month - Year 3 - Dec">
            <a:extLst>
              <a:ext uri="{FF2B5EF4-FFF2-40B4-BE49-F238E27FC236}">
                <a16:creationId xmlns:a16="http://schemas.microsoft.com/office/drawing/2014/main" id="{C12969A7-57FF-53FF-E184-0F202F6A8AE7}"/>
              </a:ext>
            </a:extLst>
          </p:cNvPr>
          <p:cNvGrpSpPr/>
          <p:nvPr/>
        </p:nvGrpSpPr>
        <p:grpSpPr>
          <a:xfrm>
            <a:off x="8159827" y="1274780"/>
            <a:ext cx="180220" cy="2286000"/>
            <a:chOff x="8159827" y="1139308"/>
            <a:chExt cx="180220" cy="2286000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C0BF158E-CF97-257A-1C5F-06473C6DC990}"/>
                </a:ext>
              </a:extLst>
            </p:cNvPr>
            <p:cNvCxnSpPr>
              <a:cxnSpLocks/>
            </p:cNvCxnSpPr>
            <p:nvPr/>
          </p:nvCxnSpPr>
          <p:spPr>
            <a:xfrm>
              <a:off x="8249937" y="1139308"/>
              <a:ext cx="0" cy="2286000"/>
            </a:xfrm>
            <a:prstGeom prst="line">
              <a:avLst/>
            </a:prstGeom>
            <a:ln>
              <a:solidFill>
                <a:srgbClr val="0B5940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118B5452-E238-DD91-3BF7-A23C3A6DD25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59827" y="1237659"/>
              <a:ext cx="180220" cy="182880"/>
            </a:xfrm>
            <a:prstGeom prst="ellipse">
              <a:avLst/>
            </a:prstGeom>
            <a:solidFill>
              <a:srgbClr val="0B5940"/>
            </a:solidFill>
            <a:ln>
              <a:solidFill>
                <a:srgbClr val="13997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/>
              <a:r>
                <a:rPr lang="en-US" sz="700"/>
                <a:t>Dec</a:t>
              </a:r>
            </a:p>
          </p:txBody>
        </p:sp>
      </p:grpSp>
      <p:grpSp>
        <p:nvGrpSpPr>
          <p:cNvPr id="129" name="Month - Year 3 - Apr">
            <a:extLst>
              <a:ext uri="{FF2B5EF4-FFF2-40B4-BE49-F238E27FC236}">
                <a16:creationId xmlns:a16="http://schemas.microsoft.com/office/drawing/2014/main" id="{12A746D1-D70B-22D7-A6A6-A6286B8F33F3}"/>
              </a:ext>
            </a:extLst>
          </p:cNvPr>
          <p:cNvGrpSpPr/>
          <p:nvPr/>
        </p:nvGrpSpPr>
        <p:grpSpPr>
          <a:xfrm>
            <a:off x="6001833" y="1284009"/>
            <a:ext cx="180220" cy="2103120"/>
            <a:chOff x="6001833" y="1148537"/>
            <a:chExt cx="180220" cy="2103120"/>
          </a:xfrm>
        </p:grpSpPr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A803079B-DE9B-01C7-8B22-99E2935FCF44}"/>
                </a:ext>
              </a:extLst>
            </p:cNvPr>
            <p:cNvCxnSpPr>
              <a:cxnSpLocks/>
            </p:cNvCxnSpPr>
            <p:nvPr/>
          </p:nvCxnSpPr>
          <p:spPr>
            <a:xfrm>
              <a:off x="6091943" y="1148537"/>
              <a:ext cx="0" cy="2103120"/>
            </a:xfrm>
            <a:prstGeom prst="line">
              <a:avLst/>
            </a:prstGeom>
            <a:ln>
              <a:solidFill>
                <a:schemeClr val="bg2">
                  <a:lumMod val="65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0FE21177-98CD-313D-7BE0-4B8702E0D98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001833" y="1246887"/>
              <a:ext cx="180220" cy="182880"/>
            </a:xfrm>
            <a:prstGeom prst="ellipse">
              <a:avLst/>
            </a:prstGeom>
            <a:solidFill>
              <a:srgbClr val="0B5940"/>
            </a:solidFill>
            <a:ln>
              <a:solidFill>
                <a:srgbClr val="13997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/>
              <a:r>
                <a:rPr lang="en-US" sz="700"/>
                <a:t>Apr</a:t>
              </a:r>
            </a:p>
          </p:txBody>
        </p:sp>
      </p:grpSp>
      <p:sp>
        <p:nvSpPr>
          <p:cNvPr id="45" name="Rectangle 44">
            <a:extLst>
              <a:ext uri="{FF2B5EF4-FFF2-40B4-BE49-F238E27FC236}">
                <a16:creationId xmlns:a16="http://schemas.microsoft.com/office/drawing/2014/main" id="{564EDACB-865B-9C1C-F40C-72C7A01D1DCD}"/>
              </a:ext>
            </a:extLst>
          </p:cNvPr>
          <p:cNvSpPr/>
          <p:nvPr/>
        </p:nvSpPr>
        <p:spPr>
          <a:xfrm>
            <a:off x="3243868" y="867757"/>
            <a:ext cx="2441540" cy="4571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/>
            <a:r>
              <a:rPr lang="en-US" sz="1200" b="1">
                <a:solidFill>
                  <a:sysClr val="windowText" lastClr="000000"/>
                </a:solidFill>
              </a:rPr>
              <a:t>Group B</a:t>
            </a:r>
            <a:endParaRPr lang="en-US" sz="1200" b="1"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6F7D6498-4387-EE27-FB7E-17803D9C400A}"/>
              </a:ext>
            </a:extLst>
          </p:cNvPr>
          <p:cNvSpPr/>
          <p:nvPr/>
        </p:nvSpPr>
        <p:spPr>
          <a:xfrm>
            <a:off x="634298" y="867757"/>
            <a:ext cx="2441540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/>
            <a:r>
              <a:rPr lang="en-US" sz="1200" b="1">
                <a:solidFill>
                  <a:sysClr val="windowText" lastClr="000000"/>
                </a:solidFill>
              </a:rPr>
              <a:t>Group A</a:t>
            </a:r>
            <a:endParaRPr lang="en-US" sz="1200" b="1"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  <p:grpSp>
        <p:nvGrpSpPr>
          <p:cNvPr id="134" name="Month - Year 3 - May">
            <a:extLst>
              <a:ext uri="{FF2B5EF4-FFF2-40B4-BE49-F238E27FC236}">
                <a16:creationId xmlns:a16="http://schemas.microsoft.com/office/drawing/2014/main" id="{BDD1EB5B-8C46-89CE-5B05-44089109833A}"/>
              </a:ext>
            </a:extLst>
          </p:cNvPr>
          <p:cNvGrpSpPr/>
          <p:nvPr/>
        </p:nvGrpSpPr>
        <p:grpSpPr>
          <a:xfrm>
            <a:off x="6721135" y="1284009"/>
            <a:ext cx="180220" cy="2103120"/>
            <a:chOff x="6721135" y="1148537"/>
            <a:chExt cx="180220" cy="2103120"/>
          </a:xfrm>
        </p:grpSpPr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B766290B-A22C-253F-8E9D-19226510FA42}"/>
                </a:ext>
              </a:extLst>
            </p:cNvPr>
            <p:cNvCxnSpPr>
              <a:cxnSpLocks/>
            </p:cNvCxnSpPr>
            <p:nvPr/>
          </p:nvCxnSpPr>
          <p:spPr>
            <a:xfrm>
              <a:off x="6811245" y="1148537"/>
              <a:ext cx="0" cy="2103120"/>
            </a:xfrm>
            <a:prstGeom prst="line">
              <a:avLst/>
            </a:prstGeom>
            <a:ln>
              <a:solidFill>
                <a:schemeClr val="bg2">
                  <a:lumMod val="65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D134AAA4-E520-29C4-6B8D-961607C2487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21135" y="1251637"/>
              <a:ext cx="180220" cy="182880"/>
            </a:xfrm>
            <a:prstGeom prst="ellipse">
              <a:avLst/>
            </a:prstGeom>
            <a:solidFill>
              <a:srgbClr val="0B5940"/>
            </a:solidFill>
            <a:ln>
              <a:solidFill>
                <a:srgbClr val="13997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/>
              <a:r>
                <a:rPr lang="en-US" sz="700"/>
                <a:t>May</a:t>
              </a:r>
            </a:p>
          </p:txBody>
        </p:sp>
      </p:grpSp>
      <p:grpSp>
        <p:nvGrpSpPr>
          <p:cNvPr id="109" name="Month - Year 1 - Nov">
            <a:extLst>
              <a:ext uri="{FF2B5EF4-FFF2-40B4-BE49-F238E27FC236}">
                <a16:creationId xmlns:a16="http://schemas.microsoft.com/office/drawing/2014/main" id="{7CC1ABB6-32EB-8717-B18C-ED0F6338B7BD}"/>
              </a:ext>
            </a:extLst>
          </p:cNvPr>
          <p:cNvGrpSpPr/>
          <p:nvPr/>
        </p:nvGrpSpPr>
        <p:grpSpPr>
          <a:xfrm>
            <a:off x="2561040" y="1284009"/>
            <a:ext cx="180220" cy="731520"/>
            <a:chOff x="2561040" y="1148537"/>
            <a:chExt cx="180220" cy="731520"/>
          </a:xfrm>
        </p:grpSpPr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A30E060B-05A5-CE8D-95D3-F3C9ABB5B7F4}"/>
                </a:ext>
              </a:extLst>
            </p:cNvPr>
            <p:cNvCxnSpPr>
              <a:cxnSpLocks/>
            </p:cNvCxnSpPr>
            <p:nvPr/>
          </p:nvCxnSpPr>
          <p:spPr>
            <a:xfrm>
              <a:off x="2651150" y="1148537"/>
              <a:ext cx="0" cy="731520"/>
            </a:xfrm>
            <a:prstGeom prst="line">
              <a:avLst/>
            </a:prstGeom>
            <a:ln>
              <a:solidFill>
                <a:schemeClr val="bg2">
                  <a:lumMod val="65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61F95FAA-C30D-A04D-26CD-BA176F224B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561040" y="1246887"/>
              <a:ext cx="180220" cy="182880"/>
            </a:xfrm>
            <a:prstGeom prst="ellipse">
              <a:avLst/>
            </a:prstGeom>
            <a:solidFill>
              <a:srgbClr val="0B5940"/>
            </a:solidFill>
            <a:ln>
              <a:solidFill>
                <a:srgbClr val="13997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/>
              <a:r>
                <a:rPr lang="en-US" sz="700"/>
                <a:t>Nov</a:t>
              </a:r>
            </a:p>
          </p:txBody>
        </p:sp>
      </p:grpSp>
      <p:grpSp>
        <p:nvGrpSpPr>
          <p:cNvPr id="89" name="Current - New Edition">
            <a:extLst>
              <a:ext uri="{FF2B5EF4-FFF2-40B4-BE49-F238E27FC236}">
                <a16:creationId xmlns:a16="http://schemas.microsoft.com/office/drawing/2014/main" id="{FEDD1F6A-EFF7-5045-3D3E-44C422C78EED}"/>
              </a:ext>
            </a:extLst>
          </p:cNvPr>
          <p:cNvGrpSpPr/>
          <p:nvPr/>
        </p:nvGrpSpPr>
        <p:grpSpPr>
          <a:xfrm>
            <a:off x="7586942" y="1750596"/>
            <a:ext cx="662995" cy="430887"/>
            <a:chOff x="7586942" y="1615124"/>
            <a:chExt cx="662995" cy="430887"/>
          </a:xfrm>
        </p:grpSpPr>
        <p:sp>
          <p:nvSpPr>
            <p:cNvPr id="86" name="Star: 7 Points 85">
              <a:extLst>
                <a:ext uri="{FF2B5EF4-FFF2-40B4-BE49-F238E27FC236}">
                  <a16:creationId xmlns:a16="http://schemas.microsoft.com/office/drawing/2014/main" id="{75ACBB7B-2CB7-025F-F0FC-4EBF763FC54E}"/>
                </a:ext>
              </a:extLst>
            </p:cNvPr>
            <p:cNvSpPr/>
            <p:nvPr/>
          </p:nvSpPr>
          <p:spPr>
            <a:xfrm>
              <a:off x="7586942" y="1662433"/>
              <a:ext cx="207599" cy="217624"/>
            </a:xfrm>
            <a:prstGeom prst="star7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CB34D986-D4BB-A2F1-15B9-567930966C96}"/>
                </a:ext>
              </a:extLst>
            </p:cNvPr>
            <p:cNvSpPr txBox="1"/>
            <p:nvPr/>
          </p:nvSpPr>
          <p:spPr>
            <a:xfrm>
              <a:off x="7818892" y="1615124"/>
              <a:ext cx="431045" cy="43088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100"/>
                <a:t>New Edition</a:t>
              </a:r>
            </a:p>
            <a:p>
              <a:r>
                <a:rPr lang="en-US" sz="600"/>
                <a:t>(2024 Codes)</a:t>
              </a:r>
            </a:p>
          </p:txBody>
        </p:sp>
      </p:grpSp>
      <p:grpSp>
        <p:nvGrpSpPr>
          <p:cNvPr id="136" name="Current - CC - Group A">
            <a:extLst>
              <a:ext uri="{FF2B5EF4-FFF2-40B4-BE49-F238E27FC236}">
                <a16:creationId xmlns:a16="http://schemas.microsoft.com/office/drawing/2014/main" id="{DDB94FD2-2795-A439-468B-A4AECBE9C8D2}"/>
              </a:ext>
            </a:extLst>
          </p:cNvPr>
          <p:cNvGrpSpPr/>
          <p:nvPr/>
        </p:nvGrpSpPr>
        <p:grpSpPr>
          <a:xfrm>
            <a:off x="646043" y="1767776"/>
            <a:ext cx="484107" cy="659083"/>
            <a:chOff x="646043" y="1632304"/>
            <a:chExt cx="484107" cy="659083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106BD5E1-1BDB-3290-5080-EBE20AEC69BB}"/>
                </a:ext>
              </a:extLst>
            </p:cNvPr>
            <p:cNvSpPr txBox="1"/>
            <p:nvPr/>
          </p:nvSpPr>
          <p:spPr>
            <a:xfrm>
              <a:off x="646043" y="1632304"/>
              <a:ext cx="484107" cy="1692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100">
                  <a:solidFill>
                    <a:srgbClr val="FF0000"/>
                  </a:solidFill>
                </a:rPr>
                <a:t>CC Due*</a:t>
              </a:r>
            </a:p>
          </p:txBody>
        </p:sp>
        <p:pic>
          <p:nvPicPr>
            <p:cNvPr id="24" name="Graphic 23" descr="Group brainstorm with solid fill">
              <a:extLst>
                <a:ext uri="{FF2B5EF4-FFF2-40B4-BE49-F238E27FC236}">
                  <a16:creationId xmlns:a16="http://schemas.microsoft.com/office/drawing/2014/main" id="{6CEC565D-E1F7-D4C4-CE73-4B83ECDCF54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46043" y="1925627"/>
              <a:ext cx="365760" cy="365760"/>
            </a:xfrm>
            <a:prstGeom prst="rect">
              <a:avLst/>
            </a:prstGeom>
          </p:spPr>
        </p:pic>
      </p:grpSp>
      <p:grpSp>
        <p:nvGrpSpPr>
          <p:cNvPr id="138" name="Current - PCH - Grup A">
            <a:extLst>
              <a:ext uri="{FF2B5EF4-FFF2-40B4-BE49-F238E27FC236}">
                <a16:creationId xmlns:a16="http://schemas.microsoft.com/office/drawing/2014/main" id="{2437D901-A7D1-3BA5-A15F-77747002452B}"/>
              </a:ext>
            </a:extLst>
          </p:cNvPr>
          <p:cNvGrpSpPr/>
          <p:nvPr/>
        </p:nvGrpSpPr>
        <p:grpSpPr>
          <a:xfrm>
            <a:off x="1932205" y="1767776"/>
            <a:ext cx="452047" cy="659083"/>
            <a:chOff x="1932205" y="1632304"/>
            <a:chExt cx="452047" cy="659083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04C38B6F-682E-789D-753C-00F9005A43E1}"/>
                </a:ext>
              </a:extLst>
            </p:cNvPr>
            <p:cNvSpPr txBox="1"/>
            <p:nvPr/>
          </p:nvSpPr>
          <p:spPr>
            <a:xfrm>
              <a:off x="1932205" y="1632304"/>
              <a:ext cx="452047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100">
                  <a:solidFill>
                    <a:srgbClr val="FF0000"/>
                  </a:solidFill>
                </a:rPr>
                <a:t>PCH</a:t>
              </a:r>
              <a:r>
                <a:rPr lang="en-US" sz="1100"/>
                <a:t> </a:t>
              </a:r>
            </a:p>
            <a:p>
              <a:r>
                <a:rPr lang="en-US" sz="500" i="1"/>
                <a:t>(7 days, 1 Tracks)</a:t>
              </a:r>
            </a:p>
          </p:txBody>
        </p:sp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5CC091D9-54C8-DABA-B902-962756998BAE}"/>
                </a:ext>
              </a:extLst>
            </p:cNvPr>
            <p:cNvGrpSpPr>
              <a:grpSpLocks/>
            </p:cNvGrpSpPr>
            <p:nvPr/>
          </p:nvGrpSpPr>
          <p:grpSpPr>
            <a:xfrm>
              <a:off x="1932205" y="1925627"/>
              <a:ext cx="365760" cy="365760"/>
              <a:chOff x="3469295" y="1043663"/>
              <a:chExt cx="457200" cy="517236"/>
            </a:xfrm>
            <a:solidFill>
              <a:srgbClr val="FF0000"/>
            </a:solidFill>
          </p:grpSpPr>
          <p:pic>
            <p:nvPicPr>
              <p:cNvPr id="71" name="Graphic 70" descr="Group with solid fill">
                <a:extLst>
                  <a:ext uri="{FF2B5EF4-FFF2-40B4-BE49-F238E27FC236}">
                    <a16:creationId xmlns:a16="http://schemas.microsoft.com/office/drawing/2014/main" id="{B49C762D-FC67-D1BC-7891-FCE784CF4B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3469295" y="1103699"/>
                <a:ext cx="457200" cy="457200"/>
              </a:xfrm>
              <a:prstGeom prst="rect">
                <a:avLst/>
              </a:prstGeom>
            </p:spPr>
          </p:pic>
          <p:grpSp>
            <p:nvGrpSpPr>
              <p:cNvPr id="77" name="Group 76">
                <a:extLst>
                  <a:ext uri="{FF2B5EF4-FFF2-40B4-BE49-F238E27FC236}">
                    <a16:creationId xmlns:a16="http://schemas.microsoft.com/office/drawing/2014/main" id="{25AEBE87-C533-FBD2-3259-29B5628FFAA8}"/>
                  </a:ext>
                </a:extLst>
              </p:cNvPr>
              <p:cNvGrpSpPr/>
              <p:nvPr/>
            </p:nvGrpSpPr>
            <p:grpSpPr>
              <a:xfrm>
                <a:off x="3506889" y="1043663"/>
                <a:ext cx="370983" cy="188029"/>
                <a:chOff x="3506889" y="1043663"/>
                <a:chExt cx="370983" cy="188029"/>
              </a:xfrm>
              <a:grpFill/>
            </p:grpSpPr>
            <p:pic>
              <p:nvPicPr>
                <p:cNvPr id="79" name="Graphic 78" descr="Chat outline">
                  <a:extLst>
                    <a:ext uri="{FF2B5EF4-FFF2-40B4-BE49-F238E27FC236}">
                      <a16:creationId xmlns:a16="http://schemas.microsoft.com/office/drawing/2014/main" id="{CFE33CB0-7B5A-0282-AD77-98B2301B054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>
                  <a:extLst>
                    <a:ext uri="{96DAC541-7B7A-43D3-8B79-37D633B846F1}">
                      <asvg:svgBlip xmlns:asvg="http://schemas.microsoft.com/office/drawing/2016/SVG/main" r:embed="rId9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506889" y="1043663"/>
                  <a:ext cx="182880" cy="182880"/>
                </a:xfrm>
                <a:prstGeom prst="rect">
                  <a:avLst/>
                </a:prstGeom>
              </p:spPr>
            </p:pic>
            <p:pic>
              <p:nvPicPr>
                <p:cNvPr id="80" name="Graphic 79" descr="Chat outline">
                  <a:extLst>
                    <a:ext uri="{FF2B5EF4-FFF2-40B4-BE49-F238E27FC236}">
                      <a16:creationId xmlns:a16="http://schemas.microsoft.com/office/drawing/2014/main" id="{3894A732-3266-8997-BA3E-FC9893BCA4A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>
                  <a:extLst>
                    <a:ext uri="{96DAC541-7B7A-43D3-8B79-37D633B846F1}">
                      <asvg:svgBlip xmlns:asvg="http://schemas.microsoft.com/office/drawing/2016/SVG/main" r:embed="rId9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697895" y="1048812"/>
                  <a:ext cx="179977" cy="182880"/>
                </a:xfrm>
                <a:prstGeom prst="rect">
                  <a:avLst/>
                </a:prstGeom>
              </p:spPr>
            </p:pic>
          </p:grpSp>
        </p:grpSp>
      </p:grpSp>
      <p:grpSp>
        <p:nvGrpSpPr>
          <p:cNvPr id="142" name="Current - PCH - Group B">
            <a:extLst>
              <a:ext uri="{FF2B5EF4-FFF2-40B4-BE49-F238E27FC236}">
                <a16:creationId xmlns:a16="http://schemas.microsoft.com/office/drawing/2014/main" id="{F4ED7251-F5D5-A090-39C1-884210EEFD7A}"/>
              </a:ext>
            </a:extLst>
          </p:cNvPr>
          <p:cNvGrpSpPr/>
          <p:nvPr/>
        </p:nvGrpSpPr>
        <p:grpSpPr>
          <a:xfrm>
            <a:off x="4576292" y="1767776"/>
            <a:ext cx="426399" cy="659083"/>
            <a:chOff x="4576292" y="1632304"/>
            <a:chExt cx="426399" cy="659083"/>
          </a:xfrm>
        </p:grpSpPr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CC6DDD10-5A0D-5183-BBED-BFA3FCEAE4D9}"/>
                </a:ext>
              </a:extLst>
            </p:cNvPr>
            <p:cNvSpPr txBox="1"/>
            <p:nvPr/>
          </p:nvSpPr>
          <p:spPr>
            <a:xfrm>
              <a:off x="4576292" y="1632304"/>
              <a:ext cx="426399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100">
                  <a:solidFill>
                    <a:schemeClr val="accent1">
                      <a:lumMod val="75000"/>
                    </a:schemeClr>
                  </a:solidFill>
                </a:rPr>
                <a:t>PCH</a:t>
              </a:r>
            </a:p>
            <a:p>
              <a:r>
                <a:rPr lang="en-US" sz="500" i="1"/>
                <a:t>(7 days, 1 Track)</a:t>
              </a:r>
            </a:p>
          </p:txBody>
        </p: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7CC01EDB-E2CD-0E85-2C32-D398739D2090}"/>
                </a:ext>
              </a:extLst>
            </p:cNvPr>
            <p:cNvGrpSpPr>
              <a:grpSpLocks/>
            </p:cNvGrpSpPr>
            <p:nvPr/>
          </p:nvGrpSpPr>
          <p:grpSpPr>
            <a:xfrm>
              <a:off x="4576292" y="1925627"/>
              <a:ext cx="365760" cy="365760"/>
              <a:chOff x="3469295" y="1043663"/>
              <a:chExt cx="457200" cy="517236"/>
            </a:xfrm>
            <a:solidFill>
              <a:schemeClr val="accent1">
                <a:lumMod val="75000"/>
              </a:schemeClr>
            </a:solidFill>
          </p:grpSpPr>
          <p:pic>
            <p:nvPicPr>
              <p:cNvPr id="97" name="Graphic 96" descr="Group with solid fill">
                <a:extLst>
                  <a:ext uri="{FF2B5EF4-FFF2-40B4-BE49-F238E27FC236}">
                    <a16:creationId xmlns:a16="http://schemas.microsoft.com/office/drawing/2014/main" id="{E17BBC76-3814-53D9-3A51-EF2AE19FAEA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3469295" y="1103699"/>
                <a:ext cx="457200" cy="457200"/>
              </a:xfrm>
              <a:prstGeom prst="rect">
                <a:avLst/>
              </a:prstGeom>
            </p:spPr>
          </p:pic>
          <p:grpSp>
            <p:nvGrpSpPr>
              <p:cNvPr id="98" name="Group 97">
                <a:extLst>
                  <a:ext uri="{FF2B5EF4-FFF2-40B4-BE49-F238E27FC236}">
                    <a16:creationId xmlns:a16="http://schemas.microsoft.com/office/drawing/2014/main" id="{3B937677-1E5C-93CA-6D64-00E74ADDE777}"/>
                  </a:ext>
                </a:extLst>
              </p:cNvPr>
              <p:cNvGrpSpPr/>
              <p:nvPr/>
            </p:nvGrpSpPr>
            <p:grpSpPr>
              <a:xfrm>
                <a:off x="3506889" y="1043663"/>
                <a:ext cx="370983" cy="188029"/>
                <a:chOff x="3506889" y="1043663"/>
                <a:chExt cx="370983" cy="188029"/>
              </a:xfrm>
              <a:grpFill/>
            </p:grpSpPr>
            <p:pic>
              <p:nvPicPr>
                <p:cNvPr id="99" name="Graphic 98" descr="Chat outline">
                  <a:extLst>
                    <a:ext uri="{FF2B5EF4-FFF2-40B4-BE49-F238E27FC236}">
                      <a16:creationId xmlns:a16="http://schemas.microsoft.com/office/drawing/2014/main" id="{71A8E4B5-A309-E40E-3258-9A6AF34E733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2">
                  <a:extLst>
                    <a:ext uri="{96DAC541-7B7A-43D3-8B79-37D633B846F1}">
                      <asvg:svgBlip xmlns:asvg="http://schemas.microsoft.com/office/drawing/2016/SVG/main" r:embed="rId1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506889" y="1043663"/>
                  <a:ext cx="182880" cy="182880"/>
                </a:xfrm>
                <a:prstGeom prst="rect">
                  <a:avLst/>
                </a:prstGeom>
              </p:spPr>
            </p:pic>
            <p:pic>
              <p:nvPicPr>
                <p:cNvPr id="100" name="Graphic 99" descr="Chat outline">
                  <a:extLst>
                    <a:ext uri="{FF2B5EF4-FFF2-40B4-BE49-F238E27FC236}">
                      <a16:creationId xmlns:a16="http://schemas.microsoft.com/office/drawing/2014/main" id="{80F4533A-2AE4-7EFB-F492-9A3AA3512C7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2">
                  <a:extLst>
                    <a:ext uri="{96DAC541-7B7A-43D3-8B79-37D633B846F1}">
                      <asvg:svgBlip xmlns:asvg="http://schemas.microsoft.com/office/drawing/2016/SVG/main" r:embed="rId1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697895" y="1048812"/>
                  <a:ext cx="179977" cy="182880"/>
                </a:xfrm>
                <a:prstGeom prst="rect">
                  <a:avLst/>
                </a:prstGeom>
              </p:spPr>
            </p:pic>
          </p:grpSp>
        </p:grpSp>
      </p:grpSp>
      <p:grpSp>
        <p:nvGrpSpPr>
          <p:cNvPr id="139" name="Current - OGCV - Group A">
            <a:extLst>
              <a:ext uri="{FF2B5EF4-FFF2-40B4-BE49-F238E27FC236}">
                <a16:creationId xmlns:a16="http://schemas.microsoft.com/office/drawing/2014/main" id="{913065C7-AE3F-0C8E-4113-3D1BCFC45A23}"/>
              </a:ext>
            </a:extLst>
          </p:cNvPr>
          <p:cNvGrpSpPr/>
          <p:nvPr/>
        </p:nvGrpSpPr>
        <p:grpSpPr>
          <a:xfrm>
            <a:off x="2614717" y="1767776"/>
            <a:ext cx="571382" cy="659083"/>
            <a:chOff x="2614717" y="1632304"/>
            <a:chExt cx="571382" cy="659083"/>
          </a:xfrm>
        </p:grpSpPr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456D0CA9-7444-CFD7-B4C0-36595137EEBD}"/>
                </a:ext>
              </a:extLst>
            </p:cNvPr>
            <p:cNvSpPr txBox="1"/>
            <p:nvPr/>
          </p:nvSpPr>
          <p:spPr>
            <a:xfrm>
              <a:off x="2688087" y="1632304"/>
              <a:ext cx="338234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100">
                  <a:solidFill>
                    <a:srgbClr val="FF0000"/>
                  </a:solidFill>
                </a:rPr>
                <a:t>OGCV</a:t>
              </a:r>
            </a:p>
            <a:p>
              <a:r>
                <a:rPr lang="en-US" sz="500" i="1"/>
                <a:t>(2 weeks)</a:t>
              </a:r>
            </a:p>
          </p:txBody>
        </p: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E0DB17CF-6197-1656-1EC6-7D6EE10B8FD1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614717" y="1925627"/>
              <a:ext cx="571382" cy="365760"/>
              <a:chOff x="4083049" y="3059813"/>
              <a:chExt cx="1428455" cy="914400"/>
            </a:xfrm>
            <a:solidFill>
              <a:srgbClr val="FF0000"/>
            </a:solidFill>
          </p:grpSpPr>
          <p:pic>
            <p:nvPicPr>
              <p:cNvPr id="103" name="Graphic 102" descr="Internet Banking with solid fill">
                <a:extLst>
                  <a:ext uri="{FF2B5EF4-FFF2-40B4-BE49-F238E27FC236}">
                    <a16:creationId xmlns:a16="http://schemas.microsoft.com/office/drawing/2014/main" id="{9BAC2B8D-75D3-720C-A403-B353A99E556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p:blipFill>
            <p:spPr>
              <a:xfrm>
                <a:off x="4083049" y="3164736"/>
                <a:ext cx="704555" cy="704555"/>
              </a:xfrm>
              <a:prstGeom prst="rect">
                <a:avLst/>
              </a:prstGeom>
            </p:spPr>
          </p:pic>
          <p:pic>
            <p:nvPicPr>
              <p:cNvPr id="104" name="Graphic 103" descr="Group success with solid fill">
                <a:extLst>
                  <a:ext uri="{FF2B5EF4-FFF2-40B4-BE49-F238E27FC236}">
                    <a16:creationId xmlns:a16="http://schemas.microsoft.com/office/drawing/2014/main" id="{55C6510E-EAA9-A62A-536A-A3618FEC580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p:blipFill>
            <p:spPr>
              <a:xfrm>
                <a:off x="4597104" y="3059813"/>
                <a:ext cx="914400" cy="914400"/>
              </a:xfrm>
              <a:prstGeom prst="rect">
                <a:avLst/>
              </a:prstGeom>
            </p:spPr>
          </p:pic>
        </p:grpSp>
      </p:grpSp>
      <p:grpSp>
        <p:nvGrpSpPr>
          <p:cNvPr id="140" name="Current - CC - Group B">
            <a:extLst>
              <a:ext uri="{FF2B5EF4-FFF2-40B4-BE49-F238E27FC236}">
                <a16:creationId xmlns:a16="http://schemas.microsoft.com/office/drawing/2014/main" id="{F9C477CF-5EB8-24A5-771F-48D0A8B9CB68}"/>
              </a:ext>
            </a:extLst>
          </p:cNvPr>
          <p:cNvGrpSpPr/>
          <p:nvPr/>
        </p:nvGrpSpPr>
        <p:grpSpPr>
          <a:xfrm>
            <a:off x="3271083" y="1767776"/>
            <a:ext cx="484107" cy="659083"/>
            <a:chOff x="3271083" y="1632304"/>
            <a:chExt cx="484107" cy="659083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73AE8F55-46B6-C4AA-376D-714239C52309}"/>
                </a:ext>
              </a:extLst>
            </p:cNvPr>
            <p:cNvSpPr txBox="1"/>
            <p:nvPr/>
          </p:nvSpPr>
          <p:spPr>
            <a:xfrm>
              <a:off x="3271083" y="1632304"/>
              <a:ext cx="484107" cy="1692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100">
                  <a:solidFill>
                    <a:schemeClr val="accent1">
                      <a:lumMod val="75000"/>
                    </a:schemeClr>
                  </a:solidFill>
                </a:rPr>
                <a:t>CC Due*</a:t>
              </a:r>
            </a:p>
          </p:txBody>
        </p:sp>
        <p:pic>
          <p:nvPicPr>
            <p:cNvPr id="107" name="Graphic 106" descr="Group brainstorm with solid fill">
              <a:extLst>
                <a:ext uri="{FF2B5EF4-FFF2-40B4-BE49-F238E27FC236}">
                  <a16:creationId xmlns:a16="http://schemas.microsoft.com/office/drawing/2014/main" id="{DBFCD71F-9866-86CA-6FBF-D51ADE41277A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3271083" y="1925627"/>
              <a:ext cx="365760" cy="365760"/>
            </a:xfrm>
            <a:prstGeom prst="rect">
              <a:avLst/>
            </a:prstGeom>
          </p:spPr>
        </p:pic>
      </p:grpSp>
      <p:grpSp>
        <p:nvGrpSpPr>
          <p:cNvPr id="128" name="Month - Year 2 - Nov">
            <a:extLst>
              <a:ext uri="{FF2B5EF4-FFF2-40B4-BE49-F238E27FC236}">
                <a16:creationId xmlns:a16="http://schemas.microsoft.com/office/drawing/2014/main" id="{F0C54AE5-2F7C-18D4-09DA-2881AE14B748}"/>
              </a:ext>
            </a:extLst>
          </p:cNvPr>
          <p:cNvGrpSpPr/>
          <p:nvPr/>
        </p:nvGrpSpPr>
        <p:grpSpPr>
          <a:xfrm>
            <a:off x="5154189" y="1280592"/>
            <a:ext cx="180220" cy="731520"/>
            <a:chOff x="5154189" y="1145120"/>
            <a:chExt cx="180220" cy="731520"/>
          </a:xfrm>
        </p:grpSpPr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464FAC72-817F-73C2-3465-8C0E8EFA7AA9}"/>
                </a:ext>
              </a:extLst>
            </p:cNvPr>
            <p:cNvCxnSpPr>
              <a:cxnSpLocks/>
            </p:cNvCxnSpPr>
            <p:nvPr/>
          </p:nvCxnSpPr>
          <p:spPr>
            <a:xfrm>
              <a:off x="5244299" y="1145120"/>
              <a:ext cx="0" cy="731520"/>
            </a:xfrm>
            <a:prstGeom prst="line">
              <a:avLst/>
            </a:prstGeom>
            <a:ln>
              <a:solidFill>
                <a:schemeClr val="bg2">
                  <a:lumMod val="65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CB763FC2-5E2A-EFEE-198D-5D2CA23A6F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154189" y="1243470"/>
              <a:ext cx="180220" cy="182880"/>
            </a:xfrm>
            <a:prstGeom prst="ellipse">
              <a:avLst/>
            </a:prstGeom>
            <a:solidFill>
              <a:srgbClr val="0B5940"/>
            </a:solidFill>
            <a:ln>
              <a:solidFill>
                <a:srgbClr val="13997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/>
              <a:r>
                <a:rPr lang="en-US" sz="700"/>
                <a:t>Nov</a:t>
              </a:r>
            </a:p>
          </p:txBody>
        </p:sp>
      </p:grpSp>
      <p:grpSp>
        <p:nvGrpSpPr>
          <p:cNvPr id="143" name="Current - OGCV - Group B">
            <a:extLst>
              <a:ext uri="{FF2B5EF4-FFF2-40B4-BE49-F238E27FC236}">
                <a16:creationId xmlns:a16="http://schemas.microsoft.com/office/drawing/2014/main" id="{5660457E-295F-36D1-F710-98FDAADAA553}"/>
              </a:ext>
            </a:extLst>
          </p:cNvPr>
          <p:cNvGrpSpPr/>
          <p:nvPr/>
        </p:nvGrpSpPr>
        <p:grpSpPr>
          <a:xfrm>
            <a:off x="5209273" y="1764359"/>
            <a:ext cx="571382" cy="662500"/>
            <a:chOff x="5209273" y="1628887"/>
            <a:chExt cx="571382" cy="662500"/>
          </a:xfrm>
        </p:grpSpPr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074285C5-29BB-5866-F245-36536E675B6C}"/>
                </a:ext>
              </a:extLst>
            </p:cNvPr>
            <p:cNvSpPr txBox="1"/>
            <p:nvPr/>
          </p:nvSpPr>
          <p:spPr>
            <a:xfrm>
              <a:off x="5273072" y="1628887"/>
              <a:ext cx="338234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100">
                  <a:solidFill>
                    <a:schemeClr val="accent1">
                      <a:lumMod val="75000"/>
                    </a:schemeClr>
                  </a:solidFill>
                </a:rPr>
                <a:t>OGCV</a:t>
              </a:r>
            </a:p>
            <a:p>
              <a:r>
                <a:rPr lang="en-US" sz="500" i="1"/>
                <a:t>(2 weeks)</a:t>
              </a:r>
            </a:p>
          </p:txBody>
        </p: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E719DC58-D3C7-C9D3-0F86-D460AF1B4F2B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209273" y="1925627"/>
              <a:ext cx="571382" cy="365760"/>
              <a:chOff x="4083049" y="3059813"/>
              <a:chExt cx="1428455" cy="914400"/>
            </a:xfrm>
            <a:solidFill>
              <a:schemeClr val="accent1">
                <a:lumMod val="75000"/>
              </a:schemeClr>
            </a:solidFill>
          </p:grpSpPr>
          <p:pic>
            <p:nvPicPr>
              <p:cNvPr id="115" name="Graphic 114" descr="Internet Banking with solid fill">
                <a:extLst>
                  <a:ext uri="{FF2B5EF4-FFF2-40B4-BE49-F238E27FC236}">
                    <a16:creationId xmlns:a16="http://schemas.microsoft.com/office/drawing/2014/main" id="{0D7EC07D-859E-0A5A-0BE1-CB5EB25FAA8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>
                <a:extLs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tretch>
                <a:fillRect/>
              </a:stretch>
            </p:blipFill>
            <p:spPr>
              <a:xfrm>
                <a:off x="4083049" y="3164736"/>
                <a:ext cx="704555" cy="704555"/>
              </a:xfrm>
              <a:prstGeom prst="rect">
                <a:avLst/>
              </a:prstGeom>
            </p:spPr>
          </p:pic>
          <p:pic>
            <p:nvPicPr>
              <p:cNvPr id="116" name="Graphic 115" descr="Group success with solid fill">
                <a:extLst>
                  <a:ext uri="{FF2B5EF4-FFF2-40B4-BE49-F238E27FC236}">
                    <a16:creationId xmlns:a16="http://schemas.microsoft.com/office/drawing/2014/main" id="{1D1C08C9-0ACD-5506-41E1-22495F88CCF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2">
                <a:extLst>
                  <a:ext uri="{96DAC541-7B7A-43D3-8B79-37D633B846F1}">
                    <asvg:svgBlip xmlns:asvg="http://schemas.microsoft.com/office/drawing/2016/SVG/main" r:embed="rId23"/>
                  </a:ext>
                </a:extLst>
              </a:blip>
              <a:stretch>
                <a:fillRect/>
              </a:stretch>
            </p:blipFill>
            <p:spPr>
              <a:xfrm>
                <a:off x="4597104" y="3059813"/>
                <a:ext cx="914400" cy="914400"/>
              </a:xfrm>
              <a:prstGeom prst="rect">
                <a:avLst/>
              </a:prstGeom>
            </p:spPr>
          </p:pic>
        </p:grpSp>
      </p:grpSp>
      <p:grpSp>
        <p:nvGrpSpPr>
          <p:cNvPr id="146" name="New - CC - Group A">
            <a:extLst>
              <a:ext uri="{FF2B5EF4-FFF2-40B4-BE49-F238E27FC236}">
                <a16:creationId xmlns:a16="http://schemas.microsoft.com/office/drawing/2014/main" id="{55FF3E0C-EE7C-1A79-3789-02904E41D074}"/>
              </a:ext>
            </a:extLst>
          </p:cNvPr>
          <p:cNvGrpSpPr/>
          <p:nvPr/>
        </p:nvGrpSpPr>
        <p:grpSpPr>
          <a:xfrm>
            <a:off x="648474" y="2757847"/>
            <a:ext cx="484107" cy="624252"/>
            <a:chOff x="648474" y="2622375"/>
            <a:chExt cx="484107" cy="62425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D9FE95D-58FF-6680-8582-46B86E71CCB6}"/>
                </a:ext>
              </a:extLst>
            </p:cNvPr>
            <p:cNvSpPr txBox="1"/>
            <p:nvPr/>
          </p:nvSpPr>
          <p:spPr>
            <a:xfrm>
              <a:off x="648474" y="2622375"/>
              <a:ext cx="484107" cy="1692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100">
                  <a:solidFill>
                    <a:srgbClr val="FF0000"/>
                  </a:solidFill>
                </a:rPr>
                <a:t>CC Due*</a:t>
              </a:r>
            </a:p>
          </p:txBody>
        </p:sp>
        <p:pic>
          <p:nvPicPr>
            <p:cNvPr id="118" name="Graphic 117" descr="Group brainstorm with solid fill">
              <a:extLst>
                <a:ext uri="{FF2B5EF4-FFF2-40B4-BE49-F238E27FC236}">
                  <a16:creationId xmlns:a16="http://schemas.microsoft.com/office/drawing/2014/main" id="{DB30F5AB-85A2-3634-2691-7553E36B82A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48474" y="2880867"/>
              <a:ext cx="365760" cy="365760"/>
            </a:xfrm>
            <a:prstGeom prst="rect">
              <a:avLst/>
            </a:prstGeom>
          </p:spPr>
        </p:pic>
      </p:grpSp>
      <p:grpSp>
        <p:nvGrpSpPr>
          <p:cNvPr id="152" name="New - PCH">
            <a:extLst>
              <a:ext uri="{FF2B5EF4-FFF2-40B4-BE49-F238E27FC236}">
                <a16:creationId xmlns:a16="http://schemas.microsoft.com/office/drawing/2014/main" id="{2522D794-8E43-55CB-E589-E87B8D356D6C}"/>
              </a:ext>
            </a:extLst>
          </p:cNvPr>
          <p:cNvGrpSpPr/>
          <p:nvPr/>
        </p:nvGrpSpPr>
        <p:grpSpPr>
          <a:xfrm>
            <a:off x="6102033" y="2757847"/>
            <a:ext cx="629961" cy="624252"/>
            <a:chOff x="6102033" y="2622375"/>
            <a:chExt cx="629961" cy="624252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AD8C2A7-DDB5-D543-AA96-8DF2A6D31DCF}"/>
                </a:ext>
              </a:extLst>
            </p:cNvPr>
            <p:cNvSpPr txBox="1"/>
            <p:nvPr/>
          </p:nvSpPr>
          <p:spPr>
            <a:xfrm>
              <a:off x="6122853" y="2622375"/>
              <a:ext cx="609141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100"/>
                <a:t>PCH (</a:t>
              </a:r>
              <a:r>
                <a:rPr lang="en-US" sz="1100">
                  <a:solidFill>
                    <a:srgbClr val="FF0000"/>
                  </a:solidFill>
                </a:rPr>
                <a:t>A</a:t>
              </a:r>
              <a:r>
                <a:rPr lang="en-US" sz="1100"/>
                <a:t>&amp;</a:t>
              </a:r>
              <a:r>
                <a:rPr lang="en-US" sz="1100">
                  <a:solidFill>
                    <a:schemeClr val="accent1">
                      <a:lumMod val="75000"/>
                    </a:schemeClr>
                  </a:solidFill>
                </a:rPr>
                <a:t>B</a:t>
              </a:r>
              <a:r>
                <a:rPr lang="en-US" sz="1100"/>
                <a:t>)</a:t>
              </a:r>
            </a:p>
            <a:p>
              <a:r>
                <a:rPr lang="en-US" sz="500" i="1"/>
                <a:t>(10 days, 1 Track)</a:t>
              </a:r>
            </a:p>
          </p:txBody>
        </p: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3459CD01-3891-A70C-DDCE-DCA913C99774}"/>
                </a:ext>
              </a:extLst>
            </p:cNvPr>
            <p:cNvGrpSpPr>
              <a:grpSpLocks/>
            </p:cNvGrpSpPr>
            <p:nvPr/>
          </p:nvGrpSpPr>
          <p:grpSpPr>
            <a:xfrm>
              <a:off x="6102033" y="2880867"/>
              <a:ext cx="365760" cy="365760"/>
              <a:chOff x="3469295" y="1043663"/>
              <a:chExt cx="457200" cy="517236"/>
            </a:xfrm>
            <a:solidFill>
              <a:srgbClr val="0B5940"/>
            </a:solidFill>
          </p:grpSpPr>
          <p:pic>
            <p:nvPicPr>
              <p:cNvPr id="121" name="Graphic 120" descr="Group with solid fill">
                <a:extLst>
                  <a:ext uri="{FF2B5EF4-FFF2-40B4-BE49-F238E27FC236}">
                    <a16:creationId xmlns:a16="http://schemas.microsoft.com/office/drawing/2014/main" id="{BF30F22D-E8B7-EDE4-4BF5-0DA5202C5CB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4">
                <a:extLst>
                  <a:ext uri="{96DAC541-7B7A-43D3-8B79-37D633B846F1}">
                    <asvg:svgBlip xmlns:asvg="http://schemas.microsoft.com/office/drawing/2016/SVG/main" r:embed="rId25"/>
                  </a:ext>
                </a:extLst>
              </a:blip>
              <a:stretch>
                <a:fillRect/>
              </a:stretch>
            </p:blipFill>
            <p:spPr>
              <a:xfrm>
                <a:off x="3469295" y="1103699"/>
                <a:ext cx="457200" cy="457200"/>
              </a:xfrm>
              <a:prstGeom prst="rect">
                <a:avLst/>
              </a:prstGeom>
            </p:spPr>
          </p:pic>
          <p:grpSp>
            <p:nvGrpSpPr>
              <p:cNvPr id="122" name="Group 121">
                <a:extLst>
                  <a:ext uri="{FF2B5EF4-FFF2-40B4-BE49-F238E27FC236}">
                    <a16:creationId xmlns:a16="http://schemas.microsoft.com/office/drawing/2014/main" id="{92995F56-0E35-027D-78ED-10128DA3CAB7}"/>
                  </a:ext>
                </a:extLst>
              </p:cNvPr>
              <p:cNvGrpSpPr/>
              <p:nvPr/>
            </p:nvGrpSpPr>
            <p:grpSpPr>
              <a:xfrm>
                <a:off x="3506889" y="1043663"/>
                <a:ext cx="370983" cy="188029"/>
                <a:chOff x="3506889" y="1043663"/>
                <a:chExt cx="370983" cy="188029"/>
              </a:xfrm>
              <a:grpFill/>
            </p:grpSpPr>
            <p:pic>
              <p:nvPicPr>
                <p:cNvPr id="123" name="Graphic 122" descr="Chat outline">
                  <a:extLst>
                    <a:ext uri="{FF2B5EF4-FFF2-40B4-BE49-F238E27FC236}">
                      <a16:creationId xmlns:a16="http://schemas.microsoft.com/office/drawing/2014/main" id="{B83C801F-00AB-F540-6B62-441785AAD81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6">
                  <a:extLst>
                    <a:ext uri="{96DAC541-7B7A-43D3-8B79-37D633B846F1}">
                      <asvg:svgBlip xmlns:asvg="http://schemas.microsoft.com/office/drawing/2016/SVG/main" r:embed="rId27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506889" y="1043663"/>
                  <a:ext cx="182880" cy="182880"/>
                </a:xfrm>
                <a:prstGeom prst="rect">
                  <a:avLst/>
                </a:prstGeom>
              </p:spPr>
            </p:pic>
            <p:pic>
              <p:nvPicPr>
                <p:cNvPr id="124" name="Graphic 123" descr="Chat outline">
                  <a:extLst>
                    <a:ext uri="{FF2B5EF4-FFF2-40B4-BE49-F238E27FC236}">
                      <a16:creationId xmlns:a16="http://schemas.microsoft.com/office/drawing/2014/main" id="{D0BC6382-881A-4735-7D3A-B41D6C705F5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6">
                  <a:extLst>
                    <a:ext uri="{96DAC541-7B7A-43D3-8B79-37D633B846F1}">
                      <asvg:svgBlip xmlns:asvg="http://schemas.microsoft.com/office/drawing/2016/SVG/main" r:embed="rId27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697895" y="1048812"/>
                  <a:ext cx="179977" cy="182880"/>
                </a:xfrm>
                <a:prstGeom prst="rect">
                  <a:avLst/>
                </a:prstGeom>
              </p:spPr>
            </p:pic>
          </p:grpSp>
        </p:grpSp>
      </p:grpSp>
      <p:grpSp>
        <p:nvGrpSpPr>
          <p:cNvPr id="149" name="New - CC - Group B">
            <a:extLst>
              <a:ext uri="{FF2B5EF4-FFF2-40B4-BE49-F238E27FC236}">
                <a16:creationId xmlns:a16="http://schemas.microsoft.com/office/drawing/2014/main" id="{D4512405-CCB6-4E42-8C95-CDDDA6A948B7}"/>
              </a:ext>
            </a:extLst>
          </p:cNvPr>
          <p:cNvGrpSpPr/>
          <p:nvPr/>
        </p:nvGrpSpPr>
        <p:grpSpPr>
          <a:xfrm>
            <a:off x="3273514" y="2757847"/>
            <a:ext cx="548640" cy="624252"/>
            <a:chOff x="3273514" y="2622375"/>
            <a:chExt cx="548640" cy="624252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4F398C09-DC21-DE19-7073-2FD773EE54C4}"/>
                </a:ext>
              </a:extLst>
            </p:cNvPr>
            <p:cNvSpPr txBox="1"/>
            <p:nvPr/>
          </p:nvSpPr>
          <p:spPr>
            <a:xfrm>
              <a:off x="3273514" y="2622375"/>
              <a:ext cx="548640" cy="169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100">
                  <a:solidFill>
                    <a:schemeClr val="accent1">
                      <a:lumMod val="75000"/>
                    </a:schemeClr>
                  </a:solidFill>
                </a:rPr>
                <a:t>CC Due*</a:t>
              </a:r>
            </a:p>
          </p:txBody>
        </p:sp>
        <p:pic>
          <p:nvPicPr>
            <p:cNvPr id="126" name="Graphic 125" descr="Group brainstorm with solid fill">
              <a:extLst>
                <a:ext uri="{FF2B5EF4-FFF2-40B4-BE49-F238E27FC236}">
                  <a16:creationId xmlns:a16="http://schemas.microsoft.com/office/drawing/2014/main" id="{F4158707-64C0-1088-FA94-2CB45BDC8D26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3273514" y="2880867"/>
              <a:ext cx="365760" cy="365760"/>
            </a:xfrm>
            <a:prstGeom prst="rect">
              <a:avLst/>
            </a:prstGeom>
          </p:spPr>
        </p:pic>
      </p:grpSp>
      <p:grpSp>
        <p:nvGrpSpPr>
          <p:cNvPr id="153" name="New - OGCV">
            <a:extLst>
              <a:ext uri="{FF2B5EF4-FFF2-40B4-BE49-F238E27FC236}">
                <a16:creationId xmlns:a16="http://schemas.microsoft.com/office/drawing/2014/main" id="{1222E69A-906E-9FBD-458C-43802C52FF76}"/>
              </a:ext>
            </a:extLst>
          </p:cNvPr>
          <p:cNvGrpSpPr/>
          <p:nvPr/>
        </p:nvGrpSpPr>
        <p:grpSpPr>
          <a:xfrm>
            <a:off x="6768325" y="2757847"/>
            <a:ext cx="784249" cy="624252"/>
            <a:chOff x="6768325" y="2622375"/>
            <a:chExt cx="784249" cy="624252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25FF6B95-E340-EC22-9E12-2AFC2720C05A}"/>
                </a:ext>
              </a:extLst>
            </p:cNvPr>
            <p:cNvSpPr txBox="1"/>
            <p:nvPr/>
          </p:nvSpPr>
          <p:spPr>
            <a:xfrm>
              <a:off x="6840841" y="2622375"/>
              <a:ext cx="711733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100"/>
                <a:t>OGCV (</a:t>
              </a:r>
              <a:r>
                <a:rPr lang="en-US" sz="1100">
                  <a:solidFill>
                    <a:srgbClr val="FF0000"/>
                  </a:solidFill>
                </a:rPr>
                <a:t>A</a:t>
              </a:r>
              <a:r>
                <a:rPr lang="en-US" sz="1100"/>
                <a:t>&amp;</a:t>
              </a:r>
              <a:r>
                <a:rPr lang="en-US" sz="1100">
                  <a:solidFill>
                    <a:schemeClr val="accent1">
                      <a:lumMod val="75000"/>
                    </a:schemeClr>
                  </a:solidFill>
                </a:rPr>
                <a:t>B</a:t>
              </a:r>
              <a:r>
                <a:rPr lang="en-US" sz="1100"/>
                <a:t>)</a:t>
              </a:r>
            </a:p>
            <a:p>
              <a:r>
                <a:rPr lang="en-US" sz="500" i="1"/>
                <a:t>(3 weeks)</a:t>
              </a:r>
            </a:p>
          </p:txBody>
        </p: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B6D246C0-0AFC-1D94-6DBC-9281266E9663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768325" y="2880867"/>
              <a:ext cx="571382" cy="365760"/>
              <a:chOff x="4083049" y="3059813"/>
              <a:chExt cx="1428455" cy="914400"/>
            </a:xfrm>
          </p:grpSpPr>
          <p:pic>
            <p:nvPicPr>
              <p:cNvPr id="131" name="Graphic 130" descr="Internet Banking with solid fill">
                <a:extLst>
                  <a:ext uri="{FF2B5EF4-FFF2-40B4-BE49-F238E27FC236}">
                    <a16:creationId xmlns:a16="http://schemas.microsoft.com/office/drawing/2014/main" id="{A7C5C0AC-50BB-EF19-1E8E-8A252E6A33F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8">
                <a:extLst>
                  <a:ext uri="{96DAC541-7B7A-43D3-8B79-37D633B846F1}">
                    <asvg:svgBlip xmlns:asvg="http://schemas.microsoft.com/office/drawing/2016/SVG/main" r:embed="rId29"/>
                  </a:ext>
                </a:extLst>
              </a:blip>
              <a:stretch>
                <a:fillRect/>
              </a:stretch>
            </p:blipFill>
            <p:spPr>
              <a:xfrm>
                <a:off x="4083049" y="3164736"/>
                <a:ext cx="704555" cy="704555"/>
              </a:xfrm>
              <a:prstGeom prst="rect">
                <a:avLst/>
              </a:prstGeom>
            </p:spPr>
          </p:pic>
          <p:pic>
            <p:nvPicPr>
              <p:cNvPr id="132" name="Graphic 131" descr="Group success with solid fill">
                <a:extLst>
                  <a:ext uri="{FF2B5EF4-FFF2-40B4-BE49-F238E27FC236}">
                    <a16:creationId xmlns:a16="http://schemas.microsoft.com/office/drawing/2014/main" id="{80B12097-78CF-12C8-E6B1-C4F47493D2C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0">
                <a:extLst>
                  <a:ext uri="{96DAC541-7B7A-43D3-8B79-37D633B846F1}">
                    <asvg:svgBlip xmlns:asvg="http://schemas.microsoft.com/office/drawing/2016/SVG/main" r:embed="rId31"/>
                  </a:ext>
                </a:extLst>
              </a:blip>
              <a:stretch>
                <a:fillRect/>
              </a:stretch>
            </p:blipFill>
            <p:spPr>
              <a:xfrm>
                <a:off x="4597104" y="3059813"/>
                <a:ext cx="914400" cy="914400"/>
              </a:xfrm>
              <a:prstGeom prst="rect">
                <a:avLst/>
              </a:prstGeom>
            </p:spPr>
          </p:pic>
        </p:grpSp>
      </p:grpSp>
      <p:grpSp>
        <p:nvGrpSpPr>
          <p:cNvPr id="144" name="Current - Publication">
            <a:extLst>
              <a:ext uri="{FF2B5EF4-FFF2-40B4-BE49-F238E27FC236}">
                <a16:creationId xmlns:a16="http://schemas.microsoft.com/office/drawing/2014/main" id="{D78102DE-75F1-430A-0A9F-AB3AA9102425}"/>
              </a:ext>
            </a:extLst>
          </p:cNvPr>
          <p:cNvGrpSpPr/>
          <p:nvPr/>
        </p:nvGrpSpPr>
        <p:grpSpPr>
          <a:xfrm>
            <a:off x="5837182" y="1823533"/>
            <a:ext cx="1749760" cy="169277"/>
            <a:chOff x="5837182" y="1688061"/>
            <a:chExt cx="1749760" cy="169277"/>
          </a:xfrm>
        </p:grpSpPr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6806D86C-0BAD-44BB-E4D5-617690E16316}"/>
                </a:ext>
              </a:extLst>
            </p:cNvPr>
            <p:cNvCxnSpPr>
              <a:cxnSpLocks/>
            </p:cNvCxnSpPr>
            <p:nvPr/>
          </p:nvCxnSpPr>
          <p:spPr>
            <a:xfrm>
              <a:off x="5837182" y="1760153"/>
              <a:ext cx="1749760" cy="0"/>
            </a:xfrm>
            <a:prstGeom prst="straightConnector1">
              <a:avLst/>
            </a:prstGeom>
            <a:ln>
              <a:solidFill>
                <a:srgbClr val="0B594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5F27701-218C-B970-41BC-C7E7D4A8948E}"/>
                </a:ext>
              </a:extLst>
            </p:cNvPr>
            <p:cNvSpPr txBox="1"/>
            <p:nvPr/>
          </p:nvSpPr>
          <p:spPr>
            <a:xfrm>
              <a:off x="6464251" y="1688061"/>
              <a:ext cx="636393" cy="169277"/>
            </a:xfrm>
            <a:prstGeom prst="rect">
              <a:avLst/>
            </a:prstGeom>
            <a:solidFill>
              <a:srgbClr val="D9D9D9"/>
            </a:solidFill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100"/>
                <a:t>Publication</a:t>
              </a:r>
            </a:p>
          </p:txBody>
        </p:sp>
      </p:grpSp>
      <p:grpSp>
        <p:nvGrpSpPr>
          <p:cNvPr id="145" name="New - Publication">
            <a:extLst>
              <a:ext uri="{FF2B5EF4-FFF2-40B4-BE49-F238E27FC236}">
                <a16:creationId xmlns:a16="http://schemas.microsoft.com/office/drawing/2014/main" id="{ADCD6946-B0AA-B91F-42AE-38E0B230560A}"/>
              </a:ext>
            </a:extLst>
          </p:cNvPr>
          <p:cNvGrpSpPr/>
          <p:nvPr/>
        </p:nvGrpSpPr>
        <p:grpSpPr>
          <a:xfrm>
            <a:off x="6801610" y="3369816"/>
            <a:ext cx="1470745" cy="169277"/>
            <a:chOff x="6801610" y="3234344"/>
            <a:chExt cx="1470745" cy="169277"/>
          </a:xfrm>
        </p:grpSpPr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07289FD4-2DE2-A204-2674-04B79CA20BEF}"/>
                </a:ext>
              </a:extLst>
            </p:cNvPr>
            <p:cNvCxnSpPr>
              <a:cxnSpLocks/>
            </p:cNvCxnSpPr>
            <p:nvPr/>
          </p:nvCxnSpPr>
          <p:spPr>
            <a:xfrm>
              <a:off x="6801610" y="3325859"/>
              <a:ext cx="1470745" cy="0"/>
            </a:xfrm>
            <a:prstGeom prst="straightConnector1">
              <a:avLst/>
            </a:prstGeom>
            <a:ln>
              <a:solidFill>
                <a:srgbClr val="0B594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2AA7B0A-5AA3-37DA-E8DE-779E9E9A0BF9}"/>
                </a:ext>
              </a:extLst>
            </p:cNvPr>
            <p:cNvSpPr txBox="1"/>
            <p:nvPr/>
          </p:nvSpPr>
          <p:spPr>
            <a:xfrm>
              <a:off x="7271490" y="3234344"/>
              <a:ext cx="636393" cy="169277"/>
            </a:xfrm>
            <a:prstGeom prst="rect">
              <a:avLst/>
            </a:prstGeom>
            <a:solidFill>
              <a:srgbClr val="E1EBE8"/>
            </a:solidFill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100"/>
                <a:t>Publication</a:t>
              </a:r>
            </a:p>
          </p:txBody>
        </p:sp>
      </p:grpSp>
      <p:sp>
        <p:nvSpPr>
          <p:cNvPr id="31" name="Current - Committee Selection">
            <a:extLst>
              <a:ext uri="{FF2B5EF4-FFF2-40B4-BE49-F238E27FC236}">
                <a16:creationId xmlns:a16="http://schemas.microsoft.com/office/drawing/2014/main" id="{378E68D9-59CB-6014-AB43-5C55E574E034}"/>
              </a:ext>
            </a:extLst>
          </p:cNvPr>
          <p:cNvSpPr txBox="1"/>
          <p:nvPr/>
        </p:nvSpPr>
        <p:spPr>
          <a:xfrm>
            <a:off x="6015159" y="2041004"/>
            <a:ext cx="158105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i="1"/>
              <a:t>CDC &amp; IC Application &amp; Selection for next cycle</a:t>
            </a:r>
          </a:p>
        </p:txBody>
      </p:sp>
      <p:grpSp>
        <p:nvGrpSpPr>
          <p:cNvPr id="204" name="Current - Years">
            <a:extLst>
              <a:ext uri="{FF2B5EF4-FFF2-40B4-BE49-F238E27FC236}">
                <a16:creationId xmlns:a16="http://schemas.microsoft.com/office/drawing/2014/main" id="{22CE02F2-74F3-D315-2FF9-A34B15668442}"/>
              </a:ext>
            </a:extLst>
          </p:cNvPr>
          <p:cNvGrpSpPr/>
          <p:nvPr/>
        </p:nvGrpSpPr>
        <p:grpSpPr>
          <a:xfrm>
            <a:off x="573032" y="2384890"/>
            <a:ext cx="5589902" cy="215444"/>
            <a:chOff x="573032" y="2249418"/>
            <a:chExt cx="5589902" cy="215444"/>
          </a:xfrm>
        </p:grpSpPr>
        <p:sp>
          <p:nvSpPr>
            <p:cNvPr id="34" name="Current - Year 2021">
              <a:extLst>
                <a:ext uri="{FF2B5EF4-FFF2-40B4-BE49-F238E27FC236}">
                  <a16:creationId xmlns:a16="http://schemas.microsoft.com/office/drawing/2014/main" id="{53F655AA-F936-2BB9-7F7B-1E1167460244}"/>
                </a:ext>
              </a:extLst>
            </p:cNvPr>
            <p:cNvSpPr txBox="1"/>
            <p:nvPr/>
          </p:nvSpPr>
          <p:spPr>
            <a:xfrm>
              <a:off x="573032" y="2249418"/>
              <a:ext cx="38985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i="1"/>
                <a:t>2021</a:t>
              </a:r>
            </a:p>
          </p:txBody>
        </p:sp>
        <p:sp>
          <p:nvSpPr>
            <p:cNvPr id="35" name="Current - Year 2022">
              <a:extLst>
                <a:ext uri="{FF2B5EF4-FFF2-40B4-BE49-F238E27FC236}">
                  <a16:creationId xmlns:a16="http://schemas.microsoft.com/office/drawing/2014/main" id="{1083BE89-7436-142E-8A13-50397856BCD5}"/>
                </a:ext>
              </a:extLst>
            </p:cNvPr>
            <p:cNvSpPr txBox="1"/>
            <p:nvPr/>
          </p:nvSpPr>
          <p:spPr>
            <a:xfrm>
              <a:off x="3182028" y="2249418"/>
              <a:ext cx="38985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i="1"/>
                <a:t>2022</a:t>
              </a:r>
            </a:p>
          </p:txBody>
        </p:sp>
        <p:sp>
          <p:nvSpPr>
            <p:cNvPr id="36" name="Current - Year 2023">
              <a:extLst>
                <a:ext uri="{FF2B5EF4-FFF2-40B4-BE49-F238E27FC236}">
                  <a16:creationId xmlns:a16="http://schemas.microsoft.com/office/drawing/2014/main" id="{9CDC4059-2595-CFC2-4031-6FFC409AF3AF}"/>
                </a:ext>
              </a:extLst>
            </p:cNvPr>
            <p:cNvSpPr txBox="1"/>
            <p:nvPr/>
          </p:nvSpPr>
          <p:spPr>
            <a:xfrm>
              <a:off x="5773084" y="2249418"/>
              <a:ext cx="38985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i="1"/>
                <a:t>2023</a:t>
              </a:r>
            </a:p>
          </p:txBody>
        </p:sp>
      </p:grpSp>
      <p:grpSp>
        <p:nvGrpSpPr>
          <p:cNvPr id="203" name="Years - New">
            <a:extLst>
              <a:ext uri="{FF2B5EF4-FFF2-40B4-BE49-F238E27FC236}">
                <a16:creationId xmlns:a16="http://schemas.microsoft.com/office/drawing/2014/main" id="{069200E0-1CDC-DD8B-6E00-77B39CB3196E}"/>
              </a:ext>
            </a:extLst>
          </p:cNvPr>
          <p:cNvGrpSpPr/>
          <p:nvPr/>
        </p:nvGrpSpPr>
        <p:grpSpPr>
          <a:xfrm>
            <a:off x="565475" y="3366821"/>
            <a:ext cx="5631283" cy="226940"/>
            <a:chOff x="565475" y="3231349"/>
            <a:chExt cx="5631283" cy="226940"/>
          </a:xfrm>
        </p:grpSpPr>
        <p:sp>
          <p:nvSpPr>
            <p:cNvPr id="20" name="New - Year 2024">
              <a:extLst>
                <a:ext uri="{FF2B5EF4-FFF2-40B4-BE49-F238E27FC236}">
                  <a16:creationId xmlns:a16="http://schemas.microsoft.com/office/drawing/2014/main" id="{6FEBAD34-5409-79E3-1F0C-6097A0FB9CAF}"/>
                </a:ext>
              </a:extLst>
            </p:cNvPr>
            <p:cNvSpPr txBox="1"/>
            <p:nvPr/>
          </p:nvSpPr>
          <p:spPr>
            <a:xfrm>
              <a:off x="565475" y="3231349"/>
              <a:ext cx="74411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i="1"/>
                <a:t>Starting 2024</a:t>
              </a:r>
            </a:p>
          </p:txBody>
        </p:sp>
        <p:sp>
          <p:nvSpPr>
            <p:cNvPr id="38" name="New - Year 2025">
              <a:extLst>
                <a:ext uri="{FF2B5EF4-FFF2-40B4-BE49-F238E27FC236}">
                  <a16:creationId xmlns:a16="http://schemas.microsoft.com/office/drawing/2014/main" id="{D8FB054E-CE61-84DC-1115-53653B3FF8BF}"/>
                </a:ext>
              </a:extLst>
            </p:cNvPr>
            <p:cNvSpPr txBox="1"/>
            <p:nvPr/>
          </p:nvSpPr>
          <p:spPr>
            <a:xfrm>
              <a:off x="3201828" y="3242845"/>
              <a:ext cx="38985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i="1"/>
                <a:t>2025</a:t>
              </a:r>
            </a:p>
          </p:txBody>
        </p:sp>
        <p:sp>
          <p:nvSpPr>
            <p:cNvPr id="39" name="New - Year 2026">
              <a:extLst>
                <a:ext uri="{FF2B5EF4-FFF2-40B4-BE49-F238E27FC236}">
                  <a16:creationId xmlns:a16="http://schemas.microsoft.com/office/drawing/2014/main" id="{B06ECB8C-3127-9BFF-31E7-6575F8EDD2E8}"/>
                </a:ext>
              </a:extLst>
            </p:cNvPr>
            <p:cNvSpPr txBox="1"/>
            <p:nvPr/>
          </p:nvSpPr>
          <p:spPr>
            <a:xfrm>
              <a:off x="5806908" y="3236443"/>
              <a:ext cx="38985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i="1"/>
                <a:t>2026</a:t>
              </a:r>
            </a:p>
          </p:txBody>
        </p:sp>
      </p:grpSp>
      <p:grpSp>
        <p:nvGrpSpPr>
          <p:cNvPr id="147" name="New - CAH1 - Group A">
            <a:extLst>
              <a:ext uri="{FF2B5EF4-FFF2-40B4-BE49-F238E27FC236}">
                <a16:creationId xmlns:a16="http://schemas.microsoft.com/office/drawing/2014/main" id="{E5B8CD01-C8DC-F16F-F08A-96124B45041D}"/>
              </a:ext>
            </a:extLst>
          </p:cNvPr>
          <p:cNvGrpSpPr/>
          <p:nvPr/>
        </p:nvGrpSpPr>
        <p:grpSpPr>
          <a:xfrm>
            <a:off x="1125854" y="2757847"/>
            <a:ext cx="568705" cy="673889"/>
            <a:chOff x="1125854" y="2622375"/>
            <a:chExt cx="568705" cy="67388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CF9207C-C482-1EAF-8741-58606B749934}"/>
                </a:ext>
              </a:extLst>
            </p:cNvPr>
            <p:cNvSpPr txBox="1"/>
            <p:nvPr/>
          </p:nvSpPr>
          <p:spPr>
            <a:xfrm>
              <a:off x="1197232" y="2622375"/>
              <a:ext cx="452047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100">
                  <a:solidFill>
                    <a:srgbClr val="FF0000"/>
                  </a:solidFill>
                </a:rPr>
                <a:t>CAH #</a:t>
              </a:r>
              <a:r>
                <a:rPr lang="en-US" sz="1100" b="1">
                  <a:solidFill>
                    <a:srgbClr val="FF0000"/>
                  </a:solidFill>
                </a:rPr>
                <a:t>1</a:t>
              </a:r>
            </a:p>
            <a:p>
              <a:r>
                <a:rPr lang="en-US" sz="500" i="1"/>
                <a:t>(9 days, 2 Tracks)</a:t>
              </a:r>
            </a:p>
          </p:txBody>
        </p:sp>
        <p:pic>
          <p:nvPicPr>
            <p:cNvPr id="119" name="Graphic 118" descr="Meeting with solid fill">
              <a:extLst>
                <a:ext uri="{FF2B5EF4-FFF2-40B4-BE49-F238E27FC236}">
                  <a16:creationId xmlns:a16="http://schemas.microsoft.com/office/drawing/2014/main" id="{6DF69484-AF30-DD69-544A-B785BCE3E646}"/>
                </a:ext>
              </a:extLst>
            </p:cNvPr>
            <p:cNvPicPr>
              <a:picLocks noChangeAspect="1"/>
            </p:cNvPicPr>
            <p:nvPr/>
          </p:nvPicPr>
          <p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p:blipFill>
          <p:spPr>
            <a:xfrm>
              <a:off x="1197232" y="2880867"/>
              <a:ext cx="365760" cy="365760"/>
            </a:xfrm>
            <a:prstGeom prst="rect">
              <a:avLst/>
            </a:prstGeom>
          </p:spPr>
        </p:pic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E377A994-46EE-574B-157E-995E65535CFA}"/>
                </a:ext>
              </a:extLst>
            </p:cNvPr>
            <p:cNvSpPr txBox="1"/>
            <p:nvPr/>
          </p:nvSpPr>
          <p:spPr>
            <a:xfrm>
              <a:off x="1125854" y="3126987"/>
              <a:ext cx="568705" cy="1692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500" i="1"/>
                <a:t>CDCs &amp; Public</a:t>
              </a:r>
              <a:endParaRPr lang="en-US" sz="500"/>
            </a:p>
          </p:txBody>
        </p:sp>
      </p:grpSp>
      <p:grpSp>
        <p:nvGrpSpPr>
          <p:cNvPr id="137" name="Current - CAH - Group A">
            <a:extLst>
              <a:ext uri="{FF2B5EF4-FFF2-40B4-BE49-F238E27FC236}">
                <a16:creationId xmlns:a16="http://schemas.microsoft.com/office/drawing/2014/main" id="{CC74C4F1-E2B4-9E24-EC80-C775B002E038}"/>
              </a:ext>
            </a:extLst>
          </p:cNvPr>
          <p:cNvGrpSpPr/>
          <p:nvPr/>
        </p:nvGrpSpPr>
        <p:grpSpPr>
          <a:xfrm>
            <a:off x="1133039" y="1767776"/>
            <a:ext cx="617394" cy="789832"/>
            <a:chOff x="1133039" y="1632304"/>
            <a:chExt cx="617394" cy="789832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B10D9FF5-3F74-B72B-95E3-A92D4859356E}"/>
                </a:ext>
              </a:extLst>
            </p:cNvPr>
            <p:cNvSpPr txBox="1"/>
            <p:nvPr/>
          </p:nvSpPr>
          <p:spPr>
            <a:xfrm>
              <a:off x="1194801" y="1632304"/>
              <a:ext cx="484107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100">
                  <a:solidFill>
                    <a:srgbClr val="FF0000"/>
                  </a:solidFill>
                </a:rPr>
                <a:t>CAH</a:t>
              </a:r>
            </a:p>
            <a:p>
              <a:r>
                <a:rPr lang="en-US" sz="500" i="1"/>
                <a:t>(11 days, 2 Tracks)</a:t>
              </a:r>
            </a:p>
          </p:txBody>
        </p:sp>
        <p:pic>
          <p:nvPicPr>
            <p:cNvPr id="69" name="Graphic 68" descr="Meeting with solid fill">
              <a:extLst>
                <a:ext uri="{FF2B5EF4-FFF2-40B4-BE49-F238E27FC236}">
                  <a16:creationId xmlns:a16="http://schemas.microsoft.com/office/drawing/2014/main" id="{82E319D2-6D6D-E30F-69AC-6737F77D99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p:blipFill>
          <p:spPr>
            <a:xfrm>
              <a:off x="1194801" y="1925627"/>
              <a:ext cx="365760" cy="365760"/>
            </a:xfrm>
            <a:prstGeom prst="rect">
              <a:avLst/>
            </a:prstGeom>
          </p:spPr>
        </p:pic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5E53B4CD-783E-E7E1-54B0-DB8C58D73856}"/>
                </a:ext>
              </a:extLst>
            </p:cNvPr>
            <p:cNvSpPr txBox="1"/>
            <p:nvPr/>
          </p:nvSpPr>
          <p:spPr>
            <a:xfrm>
              <a:off x="1133039" y="2175915"/>
              <a:ext cx="617394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500" i="1"/>
                <a:t>CDCs &amp; Public</a:t>
              </a:r>
              <a:endParaRPr lang="en-US" sz="500"/>
            </a:p>
            <a:p>
              <a:endParaRPr lang="en-US" sz="500"/>
            </a:p>
          </p:txBody>
        </p:sp>
      </p:grpSp>
      <p:grpSp>
        <p:nvGrpSpPr>
          <p:cNvPr id="141" name="Current - CAH - Group B">
            <a:extLst>
              <a:ext uri="{FF2B5EF4-FFF2-40B4-BE49-F238E27FC236}">
                <a16:creationId xmlns:a16="http://schemas.microsoft.com/office/drawing/2014/main" id="{0F3D69E5-7531-F7E5-756F-82EAE91D0187}"/>
              </a:ext>
            </a:extLst>
          </p:cNvPr>
          <p:cNvGrpSpPr/>
          <p:nvPr/>
        </p:nvGrpSpPr>
        <p:grpSpPr>
          <a:xfrm>
            <a:off x="3758348" y="1767776"/>
            <a:ext cx="592795" cy="712888"/>
            <a:chOff x="3758348" y="1632304"/>
            <a:chExt cx="592795" cy="712888"/>
          </a:xfrm>
        </p:grpSpPr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722D6AFF-7936-C682-AB46-C8B770162D90}"/>
                </a:ext>
              </a:extLst>
            </p:cNvPr>
            <p:cNvSpPr txBox="1"/>
            <p:nvPr/>
          </p:nvSpPr>
          <p:spPr>
            <a:xfrm>
              <a:off x="3822564" y="1632304"/>
              <a:ext cx="484107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100">
                  <a:solidFill>
                    <a:schemeClr val="accent1">
                      <a:lumMod val="75000"/>
                    </a:schemeClr>
                  </a:solidFill>
                </a:rPr>
                <a:t>CAH</a:t>
              </a:r>
            </a:p>
            <a:p>
              <a:r>
                <a:rPr lang="en-US" sz="500" i="1"/>
                <a:t>(11 days, 2 Tracks)</a:t>
              </a:r>
            </a:p>
          </p:txBody>
        </p:sp>
        <p:pic>
          <p:nvPicPr>
            <p:cNvPr id="101" name="Graphic 100" descr="Meeting with solid fill">
              <a:extLst>
                <a:ext uri="{FF2B5EF4-FFF2-40B4-BE49-F238E27FC236}">
                  <a16:creationId xmlns:a16="http://schemas.microsoft.com/office/drawing/2014/main" id="{4DF202E5-FAC9-C8A6-5590-0292FF6C33B0}"/>
                </a:ext>
              </a:extLst>
            </p:cNvPr>
            <p:cNvPicPr>
              <a:picLocks noChangeAspect="1"/>
            </p:cNvPicPr>
            <p:nvPr/>
          </p:nvPicPr>
          <p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/>
            </a:stretch>
          </p:blipFill>
          <p:spPr>
            <a:xfrm>
              <a:off x="3822564" y="1925627"/>
              <a:ext cx="365760" cy="365760"/>
            </a:xfrm>
            <a:prstGeom prst="rect">
              <a:avLst/>
            </a:prstGeom>
          </p:spPr>
        </p:pic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05C3245E-1313-F381-7BEE-2865D2212BE6}"/>
                </a:ext>
              </a:extLst>
            </p:cNvPr>
            <p:cNvSpPr txBox="1"/>
            <p:nvPr/>
          </p:nvSpPr>
          <p:spPr>
            <a:xfrm>
              <a:off x="3758348" y="2175915"/>
              <a:ext cx="592795" cy="1692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500" i="1"/>
                <a:t>CDCs &amp; Public</a:t>
              </a:r>
              <a:endParaRPr lang="en-US" sz="500"/>
            </a:p>
          </p:txBody>
        </p:sp>
      </p:grpSp>
      <p:grpSp>
        <p:nvGrpSpPr>
          <p:cNvPr id="148" name="New - CAH2 - Group A">
            <a:extLst>
              <a:ext uri="{FF2B5EF4-FFF2-40B4-BE49-F238E27FC236}">
                <a16:creationId xmlns:a16="http://schemas.microsoft.com/office/drawing/2014/main" id="{D5B8DE69-27C7-8613-9D08-41B8F44BC06D}"/>
              </a:ext>
            </a:extLst>
          </p:cNvPr>
          <p:cNvGrpSpPr/>
          <p:nvPr/>
        </p:nvGrpSpPr>
        <p:grpSpPr>
          <a:xfrm>
            <a:off x="1864941" y="2757847"/>
            <a:ext cx="582588" cy="673889"/>
            <a:chOff x="1864941" y="2622375"/>
            <a:chExt cx="582588" cy="67388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37C321A-416E-3F24-6C69-18C13DEA1A29}"/>
                </a:ext>
              </a:extLst>
            </p:cNvPr>
            <p:cNvSpPr txBox="1"/>
            <p:nvPr/>
          </p:nvSpPr>
          <p:spPr>
            <a:xfrm>
              <a:off x="1934636" y="2622375"/>
              <a:ext cx="452047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100">
                  <a:solidFill>
                    <a:srgbClr val="FF0000"/>
                  </a:solidFill>
                </a:rPr>
                <a:t>CAH #</a:t>
              </a:r>
              <a:r>
                <a:rPr lang="en-US" sz="1100" b="1">
                  <a:solidFill>
                    <a:srgbClr val="FF0000"/>
                  </a:solidFill>
                </a:rPr>
                <a:t>2</a:t>
              </a:r>
            </a:p>
            <a:p>
              <a:r>
                <a:rPr lang="en-US" sz="500" i="1"/>
                <a:t>(9 days, 2 Tracks)</a:t>
              </a:r>
            </a:p>
          </p:txBody>
        </p:sp>
        <p:pic>
          <p:nvPicPr>
            <p:cNvPr id="127" name="Graphic 126" descr="Meeting with solid fill">
              <a:extLst>
                <a:ext uri="{FF2B5EF4-FFF2-40B4-BE49-F238E27FC236}">
                  <a16:creationId xmlns:a16="http://schemas.microsoft.com/office/drawing/2014/main" id="{08F010EB-068B-B253-FED9-D6B3DE0CCAA2}"/>
                </a:ext>
              </a:extLst>
            </p:cNvPr>
            <p:cNvPicPr>
              <a:picLocks noChangeAspect="1"/>
            </p:cNvPicPr>
            <p:nvPr/>
          </p:nvPicPr>
          <p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p:blipFill>
          <p:spPr>
            <a:xfrm>
              <a:off x="1934636" y="2880867"/>
              <a:ext cx="365760" cy="365760"/>
            </a:xfrm>
            <a:prstGeom prst="rect">
              <a:avLst/>
            </a:prstGeom>
          </p:spPr>
        </p:pic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D85F847A-B693-A7A7-6C85-35703CA74DAD}"/>
                </a:ext>
              </a:extLst>
            </p:cNvPr>
            <p:cNvSpPr txBox="1"/>
            <p:nvPr/>
          </p:nvSpPr>
          <p:spPr>
            <a:xfrm>
              <a:off x="1864941" y="3126987"/>
              <a:ext cx="582588" cy="1692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500" i="1"/>
                <a:t>CDCs &amp; Public</a:t>
              </a:r>
              <a:endParaRPr lang="en-US" sz="500"/>
            </a:p>
          </p:txBody>
        </p:sp>
      </p:grpSp>
      <p:grpSp>
        <p:nvGrpSpPr>
          <p:cNvPr id="150" name="New - CAH1 - Group B">
            <a:extLst>
              <a:ext uri="{FF2B5EF4-FFF2-40B4-BE49-F238E27FC236}">
                <a16:creationId xmlns:a16="http://schemas.microsoft.com/office/drawing/2014/main" id="{AAEF5B5B-8FBF-5EF2-70ED-7DC2EAF1EC01}"/>
              </a:ext>
            </a:extLst>
          </p:cNvPr>
          <p:cNvGrpSpPr/>
          <p:nvPr/>
        </p:nvGrpSpPr>
        <p:grpSpPr>
          <a:xfrm>
            <a:off x="3756538" y="2757847"/>
            <a:ext cx="550133" cy="673889"/>
            <a:chOff x="3756538" y="2622375"/>
            <a:chExt cx="550133" cy="67388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9FAF4F49-48EF-BDB7-E0AC-8DC37A89D37A}"/>
                </a:ext>
              </a:extLst>
            </p:cNvPr>
            <p:cNvSpPr txBox="1"/>
            <p:nvPr/>
          </p:nvSpPr>
          <p:spPr>
            <a:xfrm>
              <a:off x="3824995" y="2622375"/>
              <a:ext cx="452047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100">
                  <a:solidFill>
                    <a:schemeClr val="accent1">
                      <a:lumMod val="75000"/>
                    </a:schemeClr>
                  </a:solidFill>
                </a:rPr>
                <a:t>CAH #</a:t>
              </a:r>
              <a:r>
                <a:rPr lang="en-US" sz="1100" b="1">
                  <a:solidFill>
                    <a:schemeClr val="accent1">
                      <a:lumMod val="75000"/>
                    </a:schemeClr>
                  </a:solidFill>
                </a:rPr>
                <a:t>1</a:t>
              </a:r>
            </a:p>
            <a:p>
              <a:r>
                <a:rPr lang="en-US" sz="500" i="1"/>
                <a:t>(9 days, 2 Tracks)</a:t>
              </a:r>
            </a:p>
          </p:txBody>
        </p:sp>
        <p:pic>
          <p:nvPicPr>
            <p:cNvPr id="125" name="Graphic 124" descr="Meeting with solid fill">
              <a:extLst>
                <a:ext uri="{FF2B5EF4-FFF2-40B4-BE49-F238E27FC236}">
                  <a16:creationId xmlns:a16="http://schemas.microsoft.com/office/drawing/2014/main" id="{80EEF840-C5CE-1DF2-E998-CA9978C481D5}"/>
                </a:ext>
              </a:extLst>
            </p:cNvPr>
            <p:cNvPicPr>
              <a:picLocks noChangeAspect="1"/>
            </p:cNvPicPr>
            <p:nvPr/>
          </p:nvPicPr>
          <p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/>
            </a:stretch>
          </p:blipFill>
          <p:spPr>
            <a:xfrm>
              <a:off x="3824995" y="2880867"/>
              <a:ext cx="365760" cy="365760"/>
            </a:xfrm>
            <a:prstGeom prst="rect">
              <a:avLst/>
            </a:prstGeom>
          </p:spPr>
        </p:pic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685630E0-7525-B307-CC54-1A54AEB778DF}"/>
                </a:ext>
              </a:extLst>
            </p:cNvPr>
            <p:cNvSpPr txBox="1"/>
            <p:nvPr/>
          </p:nvSpPr>
          <p:spPr>
            <a:xfrm>
              <a:off x="3756538" y="3126987"/>
              <a:ext cx="550133" cy="1692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500" i="1"/>
                <a:t>CDCs &amp; Public</a:t>
              </a:r>
              <a:endParaRPr lang="en-US" sz="500"/>
            </a:p>
          </p:txBody>
        </p:sp>
      </p:grpSp>
      <p:grpSp>
        <p:nvGrpSpPr>
          <p:cNvPr id="151" name="New - CAH2 - Group B">
            <a:extLst>
              <a:ext uri="{FF2B5EF4-FFF2-40B4-BE49-F238E27FC236}">
                <a16:creationId xmlns:a16="http://schemas.microsoft.com/office/drawing/2014/main" id="{C1C8C299-8755-81D2-3219-B1398DFFFC90}"/>
              </a:ext>
            </a:extLst>
          </p:cNvPr>
          <p:cNvGrpSpPr/>
          <p:nvPr/>
        </p:nvGrpSpPr>
        <p:grpSpPr>
          <a:xfrm>
            <a:off x="4517401" y="2757847"/>
            <a:ext cx="574514" cy="673889"/>
            <a:chOff x="4517401" y="2622375"/>
            <a:chExt cx="574514" cy="673889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624F53A7-1440-5F0D-D3AE-AF549A24FEC3}"/>
                </a:ext>
              </a:extLst>
            </p:cNvPr>
            <p:cNvSpPr txBox="1"/>
            <p:nvPr/>
          </p:nvSpPr>
          <p:spPr>
            <a:xfrm>
              <a:off x="4578723" y="2622375"/>
              <a:ext cx="452047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100">
                  <a:solidFill>
                    <a:schemeClr val="accent1">
                      <a:lumMod val="75000"/>
                    </a:schemeClr>
                  </a:solidFill>
                </a:rPr>
                <a:t>CAH #</a:t>
              </a:r>
              <a:r>
                <a:rPr lang="en-US" sz="1100" b="1">
                  <a:solidFill>
                    <a:schemeClr val="accent1">
                      <a:lumMod val="75000"/>
                    </a:schemeClr>
                  </a:solidFill>
                </a:rPr>
                <a:t>2</a:t>
              </a:r>
            </a:p>
            <a:p>
              <a:r>
                <a:rPr lang="en-US" sz="500" i="1"/>
                <a:t>(9 days, 2 Tracks)</a:t>
              </a:r>
            </a:p>
          </p:txBody>
        </p:sp>
        <p:pic>
          <p:nvPicPr>
            <p:cNvPr id="133" name="Graphic 132" descr="Meeting with solid fill">
              <a:extLst>
                <a:ext uri="{FF2B5EF4-FFF2-40B4-BE49-F238E27FC236}">
                  <a16:creationId xmlns:a16="http://schemas.microsoft.com/office/drawing/2014/main" id="{E027F586-683B-0B42-482A-433DD023EC6F}"/>
                </a:ext>
              </a:extLst>
            </p:cNvPr>
            <p:cNvPicPr>
              <a:picLocks noChangeAspect="1"/>
            </p:cNvPicPr>
            <p:nvPr/>
          </p:nvPicPr>
          <p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/>
            </a:stretch>
          </p:blipFill>
          <p:spPr>
            <a:xfrm>
              <a:off x="4578723" y="2880867"/>
              <a:ext cx="365760" cy="365760"/>
            </a:xfrm>
            <a:prstGeom prst="rect">
              <a:avLst/>
            </a:prstGeom>
          </p:spPr>
        </p:pic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13128FA3-79CE-8C3A-D8D4-A794FE78F8C0}"/>
                </a:ext>
              </a:extLst>
            </p:cNvPr>
            <p:cNvSpPr txBox="1"/>
            <p:nvPr/>
          </p:nvSpPr>
          <p:spPr>
            <a:xfrm>
              <a:off x="4517401" y="3126987"/>
              <a:ext cx="574514" cy="1692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500" i="1"/>
                <a:t>CDCs &amp; Public</a:t>
              </a:r>
              <a:endParaRPr lang="en-US" sz="500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1482E791-F36A-11CB-3131-05FD53DF367E}"/>
              </a:ext>
            </a:extLst>
          </p:cNvPr>
          <p:cNvSpPr txBox="1"/>
          <p:nvPr/>
        </p:nvSpPr>
        <p:spPr>
          <a:xfrm>
            <a:off x="0" y="-369332"/>
            <a:ext cx="3610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rgbClr val="0B5940"/>
                </a:solidFill>
              </a:rPr>
              <a:t>Good to use</a:t>
            </a:r>
          </a:p>
        </p:txBody>
      </p:sp>
      <p:pic>
        <p:nvPicPr>
          <p:cNvPr id="16" name="Graphic 15" descr="Thumbs Down with solid fill">
            <a:extLst>
              <a:ext uri="{FF2B5EF4-FFF2-40B4-BE49-F238E27FC236}">
                <a16:creationId xmlns:a16="http://schemas.microsoft.com/office/drawing/2014/main" id="{A64BD42A-9377-C93F-B5A9-D4DEB15A6E6F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 flipV="1">
            <a:off x="1261423" y="-283278"/>
            <a:ext cx="218423" cy="218423"/>
          </a:xfrm>
          <a:prstGeom prst="rect">
            <a:avLst/>
          </a:prstGeom>
        </p:spPr>
      </p:pic>
      <p:grpSp>
        <p:nvGrpSpPr>
          <p:cNvPr id="95" name="New - New Edition">
            <a:extLst>
              <a:ext uri="{FF2B5EF4-FFF2-40B4-BE49-F238E27FC236}">
                <a16:creationId xmlns:a16="http://schemas.microsoft.com/office/drawing/2014/main" id="{9EA942A1-49B9-8A90-FF32-9DDB28F753A6}"/>
              </a:ext>
            </a:extLst>
          </p:cNvPr>
          <p:cNvGrpSpPr/>
          <p:nvPr/>
        </p:nvGrpSpPr>
        <p:grpSpPr>
          <a:xfrm>
            <a:off x="8152883" y="2677826"/>
            <a:ext cx="690486" cy="600164"/>
            <a:chOff x="8152883" y="2542354"/>
            <a:chExt cx="690486" cy="600164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8EE12EC0-7D4E-3931-EF15-50976799A71B}"/>
                </a:ext>
              </a:extLst>
            </p:cNvPr>
            <p:cNvSpPr txBox="1"/>
            <p:nvPr/>
          </p:nvSpPr>
          <p:spPr>
            <a:xfrm>
              <a:off x="8412324" y="2542354"/>
              <a:ext cx="431045" cy="60016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100"/>
                <a:t>New Edition</a:t>
              </a:r>
            </a:p>
            <a:p>
              <a:r>
                <a:rPr lang="en-US" sz="600"/>
                <a:t>(2027 Codes)</a:t>
              </a:r>
            </a:p>
            <a:p>
              <a:endParaRPr lang="en-US" sz="1100"/>
            </a:p>
          </p:txBody>
        </p:sp>
        <p:sp>
          <p:nvSpPr>
            <p:cNvPr id="68" name="Star: 7 Points 67">
              <a:extLst>
                <a:ext uri="{FF2B5EF4-FFF2-40B4-BE49-F238E27FC236}">
                  <a16:creationId xmlns:a16="http://schemas.microsoft.com/office/drawing/2014/main" id="{3B653EB1-14B6-606D-752C-D0B7551F4C0E}"/>
                </a:ext>
              </a:extLst>
            </p:cNvPr>
            <p:cNvSpPr/>
            <p:nvPr/>
          </p:nvSpPr>
          <p:spPr>
            <a:xfrm>
              <a:off x="8152883" y="2597035"/>
              <a:ext cx="207599" cy="217624"/>
            </a:xfrm>
            <a:prstGeom prst="star7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55" name="Straight Arrow Connector 154">
            <a:extLst>
              <a:ext uri="{FF2B5EF4-FFF2-40B4-BE49-F238E27FC236}">
                <a16:creationId xmlns:a16="http://schemas.microsoft.com/office/drawing/2014/main" id="{F2932E9C-58D2-D910-8F6C-2AF929563CB2}"/>
              </a:ext>
            </a:extLst>
          </p:cNvPr>
          <p:cNvCxnSpPr>
            <a:stCxn id="71" idx="2"/>
            <a:endCxn id="28" idx="1"/>
          </p:cNvCxnSpPr>
          <p:nvPr/>
        </p:nvCxnSpPr>
        <p:spPr>
          <a:xfrm>
            <a:off x="2115085" y="2426859"/>
            <a:ext cx="4007768" cy="454099"/>
          </a:xfrm>
          <a:prstGeom prst="straightConnector1">
            <a:avLst/>
          </a:prstGeom>
          <a:ln w="38100" cap="rnd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Straight Arrow Connector 155">
            <a:extLst>
              <a:ext uri="{FF2B5EF4-FFF2-40B4-BE49-F238E27FC236}">
                <a16:creationId xmlns:a16="http://schemas.microsoft.com/office/drawing/2014/main" id="{8AC0FCC8-01D4-2163-AB50-867AB043A7F6}"/>
              </a:ext>
            </a:extLst>
          </p:cNvPr>
          <p:cNvCxnSpPr>
            <a:cxnSpLocks/>
            <a:stCxn id="97" idx="2"/>
            <a:endCxn id="28" idx="1"/>
          </p:cNvCxnSpPr>
          <p:nvPr/>
        </p:nvCxnSpPr>
        <p:spPr>
          <a:xfrm>
            <a:off x="4759172" y="2426859"/>
            <a:ext cx="1363681" cy="454099"/>
          </a:xfrm>
          <a:prstGeom prst="straightConnector1">
            <a:avLst/>
          </a:prstGeom>
          <a:ln w="38100" cap="rnd">
            <a:solidFill>
              <a:srgbClr val="086AB6"/>
            </a:solidFill>
            <a:round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Straight Arrow Connector 158">
            <a:extLst>
              <a:ext uri="{FF2B5EF4-FFF2-40B4-BE49-F238E27FC236}">
                <a16:creationId xmlns:a16="http://schemas.microsoft.com/office/drawing/2014/main" id="{61CC58BD-D1CF-CCE9-6300-C31640259E6E}"/>
              </a:ext>
            </a:extLst>
          </p:cNvPr>
          <p:cNvCxnSpPr>
            <a:cxnSpLocks/>
            <a:stCxn id="104" idx="2"/>
            <a:endCxn id="57" idx="1"/>
          </p:cNvCxnSpPr>
          <p:nvPr/>
        </p:nvCxnSpPr>
        <p:spPr>
          <a:xfrm>
            <a:off x="3003219" y="2426859"/>
            <a:ext cx="3837622" cy="454099"/>
          </a:xfrm>
          <a:prstGeom prst="straightConnector1">
            <a:avLst/>
          </a:prstGeom>
          <a:ln w="38100" cap="rnd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Straight Arrow Connector 159">
            <a:extLst>
              <a:ext uri="{FF2B5EF4-FFF2-40B4-BE49-F238E27FC236}">
                <a16:creationId xmlns:a16="http://schemas.microsoft.com/office/drawing/2014/main" id="{789954E3-AF01-C937-9EE4-3B88B34A9C21}"/>
              </a:ext>
            </a:extLst>
          </p:cNvPr>
          <p:cNvCxnSpPr>
            <a:cxnSpLocks/>
            <a:stCxn id="116" idx="2"/>
            <a:endCxn id="57" idx="1"/>
          </p:cNvCxnSpPr>
          <p:nvPr/>
        </p:nvCxnSpPr>
        <p:spPr>
          <a:xfrm>
            <a:off x="5597775" y="2426859"/>
            <a:ext cx="1243066" cy="454099"/>
          </a:xfrm>
          <a:prstGeom prst="straightConnector1">
            <a:avLst/>
          </a:prstGeom>
          <a:ln w="38100" cap="rnd">
            <a:solidFill>
              <a:srgbClr val="086AB6"/>
            </a:solidFill>
            <a:round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Straight Arrow Connector 167">
            <a:extLst>
              <a:ext uri="{FF2B5EF4-FFF2-40B4-BE49-F238E27FC236}">
                <a16:creationId xmlns:a16="http://schemas.microsoft.com/office/drawing/2014/main" id="{7628C444-0F7D-BCD1-EC4A-04B03DD71287}"/>
              </a:ext>
            </a:extLst>
          </p:cNvPr>
          <p:cNvCxnSpPr>
            <a:cxnSpLocks/>
            <a:stCxn id="59" idx="2"/>
            <a:endCxn id="15" idx="0"/>
          </p:cNvCxnSpPr>
          <p:nvPr/>
        </p:nvCxnSpPr>
        <p:spPr>
          <a:xfrm flipH="1">
            <a:off x="1423256" y="2557608"/>
            <a:ext cx="18480" cy="200239"/>
          </a:xfrm>
          <a:prstGeom prst="straightConnector1">
            <a:avLst/>
          </a:prstGeom>
          <a:ln w="38100" cap="rnd">
            <a:solidFill>
              <a:srgbClr val="FF0000"/>
            </a:solidFill>
            <a:round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Straight Arrow Connector 171">
            <a:extLst>
              <a:ext uri="{FF2B5EF4-FFF2-40B4-BE49-F238E27FC236}">
                <a16:creationId xmlns:a16="http://schemas.microsoft.com/office/drawing/2014/main" id="{D49B20D4-B879-DAE3-9C68-00B37FE294AC}"/>
              </a:ext>
            </a:extLst>
          </p:cNvPr>
          <p:cNvCxnSpPr>
            <a:cxnSpLocks/>
            <a:stCxn id="59" idx="2"/>
            <a:endCxn id="18" idx="0"/>
          </p:cNvCxnSpPr>
          <p:nvPr/>
        </p:nvCxnSpPr>
        <p:spPr>
          <a:xfrm>
            <a:off x="1441736" y="2557608"/>
            <a:ext cx="718924" cy="200239"/>
          </a:xfrm>
          <a:prstGeom prst="straightConnector1">
            <a:avLst/>
          </a:prstGeom>
          <a:ln w="38100" cap="rnd">
            <a:solidFill>
              <a:srgbClr val="FF0000"/>
            </a:solidFill>
            <a:round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Straight Arrow Connector 176">
            <a:extLst>
              <a:ext uri="{FF2B5EF4-FFF2-40B4-BE49-F238E27FC236}">
                <a16:creationId xmlns:a16="http://schemas.microsoft.com/office/drawing/2014/main" id="{3DAB7411-CD03-6587-B48D-D9D28BB5C5EF}"/>
              </a:ext>
            </a:extLst>
          </p:cNvPr>
          <p:cNvCxnSpPr>
            <a:cxnSpLocks/>
            <a:stCxn id="60" idx="2"/>
            <a:endCxn id="50" idx="0"/>
          </p:cNvCxnSpPr>
          <p:nvPr/>
        </p:nvCxnSpPr>
        <p:spPr>
          <a:xfrm flipH="1">
            <a:off x="4051019" y="2480664"/>
            <a:ext cx="3727" cy="277183"/>
          </a:xfrm>
          <a:prstGeom prst="straightConnector1">
            <a:avLst/>
          </a:prstGeom>
          <a:ln w="38100" cap="rnd">
            <a:solidFill>
              <a:srgbClr val="086AB6"/>
            </a:solidFill>
            <a:round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Straight Arrow Connector 179">
            <a:extLst>
              <a:ext uri="{FF2B5EF4-FFF2-40B4-BE49-F238E27FC236}">
                <a16:creationId xmlns:a16="http://schemas.microsoft.com/office/drawing/2014/main" id="{BD9F2230-9813-124B-4363-FDD1C503D64F}"/>
              </a:ext>
            </a:extLst>
          </p:cNvPr>
          <p:cNvCxnSpPr>
            <a:cxnSpLocks/>
            <a:stCxn id="60" idx="2"/>
            <a:endCxn id="54" idx="0"/>
          </p:cNvCxnSpPr>
          <p:nvPr/>
        </p:nvCxnSpPr>
        <p:spPr>
          <a:xfrm>
            <a:off x="4054746" y="2480664"/>
            <a:ext cx="750001" cy="277183"/>
          </a:xfrm>
          <a:prstGeom prst="straightConnector1">
            <a:avLst/>
          </a:prstGeom>
          <a:ln w="38100" cap="rnd">
            <a:solidFill>
              <a:srgbClr val="086AB6"/>
            </a:solidFill>
            <a:round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Straight Arrow Connector 190">
            <a:extLst>
              <a:ext uri="{FF2B5EF4-FFF2-40B4-BE49-F238E27FC236}">
                <a16:creationId xmlns:a16="http://schemas.microsoft.com/office/drawing/2014/main" id="{4B92ECDC-EF04-C824-4502-ED590A65D718}"/>
              </a:ext>
            </a:extLst>
          </p:cNvPr>
          <p:cNvCxnSpPr>
            <a:cxnSpLocks/>
            <a:stCxn id="24" idx="2"/>
            <a:endCxn id="12" idx="0"/>
          </p:cNvCxnSpPr>
          <p:nvPr/>
        </p:nvCxnSpPr>
        <p:spPr>
          <a:xfrm>
            <a:off x="828923" y="2426859"/>
            <a:ext cx="61605" cy="330988"/>
          </a:xfrm>
          <a:prstGeom prst="straightConnector1">
            <a:avLst/>
          </a:prstGeom>
          <a:ln w="38100" cap="rnd">
            <a:solidFill>
              <a:srgbClr val="FF0000"/>
            </a:solidFill>
            <a:round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Straight Arrow Connector 194">
            <a:extLst>
              <a:ext uri="{FF2B5EF4-FFF2-40B4-BE49-F238E27FC236}">
                <a16:creationId xmlns:a16="http://schemas.microsoft.com/office/drawing/2014/main" id="{67E04457-5415-F05D-E8C5-116921FD5661}"/>
              </a:ext>
            </a:extLst>
          </p:cNvPr>
          <p:cNvCxnSpPr>
            <a:cxnSpLocks/>
            <a:stCxn id="107" idx="2"/>
            <a:endCxn id="48" idx="0"/>
          </p:cNvCxnSpPr>
          <p:nvPr/>
        </p:nvCxnSpPr>
        <p:spPr>
          <a:xfrm>
            <a:off x="3453963" y="2426859"/>
            <a:ext cx="93871" cy="330988"/>
          </a:xfrm>
          <a:prstGeom prst="straightConnector1">
            <a:avLst/>
          </a:prstGeom>
          <a:ln w="38100" cap="rnd">
            <a:solidFill>
              <a:srgbClr val="086AB6"/>
            </a:solidFill>
            <a:round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8" name="White Out">
            <a:extLst>
              <a:ext uri="{FF2B5EF4-FFF2-40B4-BE49-F238E27FC236}">
                <a16:creationId xmlns:a16="http://schemas.microsoft.com/office/drawing/2014/main" id="{8B30328B-27A3-1FB7-E416-42F2E9F7502A}"/>
              </a:ext>
            </a:extLst>
          </p:cNvPr>
          <p:cNvSpPr/>
          <p:nvPr/>
        </p:nvSpPr>
        <p:spPr>
          <a:xfrm>
            <a:off x="173670" y="2628934"/>
            <a:ext cx="8731367" cy="10428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" name="Star: 7 Points 205">
            <a:extLst>
              <a:ext uri="{FF2B5EF4-FFF2-40B4-BE49-F238E27FC236}">
                <a16:creationId xmlns:a16="http://schemas.microsoft.com/office/drawing/2014/main" id="{57B1C7EC-C4BC-3784-D7E3-52C5178B0EFF}"/>
              </a:ext>
            </a:extLst>
          </p:cNvPr>
          <p:cNvSpPr>
            <a:spLocks noChangeAspect="1"/>
          </p:cNvSpPr>
          <p:nvPr/>
        </p:nvSpPr>
        <p:spPr>
          <a:xfrm>
            <a:off x="4638713" y="2168066"/>
            <a:ext cx="182880" cy="182880"/>
          </a:xfrm>
          <a:prstGeom prst="star7">
            <a:avLst/>
          </a:prstGeom>
          <a:solidFill>
            <a:srgbClr val="FFC000"/>
          </a:solidFill>
          <a:ln>
            <a:noFill/>
          </a:ln>
          <a:effectLst>
            <a:glow rad="101600">
              <a:srgbClr val="FFFF00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7" name="Star: 7 Points 206">
            <a:extLst>
              <a:ext uri="{FF2B5EF4-FFF2-40B4-BE49-F238E27FC236}">
                <a16:creationId xmlns:a16="http://schemas.microsoft.com/office/drawing/2014/main" id="{AA1D305D-6D1E-67C4-0D3E-DC7EA269158B}"/>
              </a:ext>
            </a:extLst>
          </p:cNvPr>
          <p:cNvSpPr>
            <a:spLocks noChangeAspect="1"/>
          </p:cNvSpPr>
          <p:nvPr/>
        </p:nvSpPr>
        <p:spPr>
          <a:xfrm>
            <a:off x="1987528" y="2168066"/>
            <a:ext cx="182880" cy="182880"/>
          </a:xfrm>
          <a:prstGeom prst="star7">
            <a:avLst/>
          </a:prstGeom>
          <a:solidFill>
            <a:srgbClr val="FFC000"/>
          </a:solidFill>
          <a:ln>
            <a:noFill/>
          </a:ln>
          <a:effectLst>
            <a:glow rad="101600">
              <a:srgbClr val="FFFF00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8" name="Star: 7 Points 207">
            <a:extLst>
              <a:ext uri="{FF2B5EF4-FFF2-40B4-BE49-F238E27FC236}">
                <a16:creationId xmlns:a16="http://schemas.microsoft.com/office/drawing/2014/main" id="{6D5D30D9-5259-DDE7-D213-2B4E6E596494}"/>
              </a:ext>
            </a:extLst>
          </p:cNvPr>
          <p:cNvSpPr>
            <a:spLocks noChangeAspect="1"/>
          </p:cNvSpPr>
          <p:nvPr/>
        </p:nvSpPr>
        <p:spPr>
          <a:xfrm>
            <a:off x="5350107" y="2168066"/>
            <a:ext cx="182880" cy="182880"/>
          </a:xfrm>
          <a:prstGeom prst="star7">
            <a:avLst/>
          </a:prstGeom>
          <a:solidFill>
            <a:srgbClr val="FFC000"/>
          </a:solidFill>
          <a:ln>
            <a:noFill/>
          </a:ln>
          <a:effectLst>
            <a:glow rad="101600">
              <a:srgbClr val="FFFF00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9" name="Star: 7 Points 208">
            <a:extLst>
              <a:ext uri="{FF2B5EF4-FFF2-40B4-BE49-F238E27FC236}">
                <a16:creationId xmlns:a16="http://schemas.microsoft.com/office/drawing/2014/main" id="{5EEBA3D2-E95F-FA47-B241-46DE0D76C2EE}"/>
              </a:ext>
            </a:extLst>
          </p:cNvPr>
          <p:cNvSpPr>
            <a:spLocks noChangeAspect="1"/>
          </p:cNvSpPr>
          <p:nvPr/>
        </p:nvSpPr>
        <p:spPr>
          <a:xfrm>
            <a:off x="2781350" y="2168066"/>
            <a:ext cx="182880" cy="182880"/>
          </a:xfrm>
          <a:prstGeom prst="star7">
            <a:avLst/>
          </a:prstGeom>
          <a:solidFill>
            <a:srgbClr val="FFC000"/>
          </a:solidFill>
          <a:ln>
            <a:noFill/>
          </a:ln>
          <a:effectLst>
            <a:glow rad="101600">
              <a:srgbClr val="FFFF00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0" name="Star: 7 Points 209">
            <a:extLst>
              <a:ext uri="{FF2B5EF4-FFF2-40B4-BE49-F238E27FC236}">
                <a16:creationId xmlns:a16="http://schemas.microsoft.com/office/drawing/2014/main" id="{C63B431B-4FA6-DC0E-5A63-4813D70A3122}"/>
              </a:ext>
            </a:extLst>
          </p:cNvPr>
          <p:cNvSpPr>
            <a:spLocks noChangeAspect="1"/>
          </p:cNvSpPr>
          <p:nvPr/>
        </p:nvSpPr>
        <p:spPr>
          <a:xfrm>
            <a:off x="742302" y="2168066"/>
            <a:ext cx="182880" cy="182880"/>
          </a:xfrm>
          <a:prstGeom prst="star7">
            <a:avLst/>
          </a:prstGeom>
          <a:solidFill>
            <a:srgbClr val="FFC000"/>
          </a:solidFill>
          <a:ln>
            <a:noFill/>
          </a:ln>
          <a:effectLst>
            <a:glow rad="101600">
              <a:srgbClr val="FFFF00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1" name="Star: 7 Points 210">
            <a:extLst>
              <a:ext uri="{FF2B5EF4-FFF2-40B4-BE49-F238E27FC236}">
                <a16:creationId xmlns:a16="http://schemas.microsoft.com/office/drawing/2014/main" id="{25FD9C30-50CA-2D39-CD65-101D8BDF8F71}"/>
              </a:ext>
            </a:extLst>
          </p:cNvPr>
          <p:cNvSpPr>
            <a:spLocks noChangeAspect="1"/>
          </p:cNvSpPr>
          <p:nvPr/>
        </p:nvSpPr>
        <p:spPr>
          <a:xfrm>
            <a:off x="1265754" y="2168066"/>
            <a:ext cx="182880" cy="182880"/>
          </a:xfrm>
          <a:prstGeom prst="star7">
            <a:avLst/>
          </a:prstGeom>
          <a:solidFill>
            <a:srgbClr val="FFC000"/>
          </a:solidFill>
          <a:ln>
            <a:noFill/>
          </a:ln>
          <a:effectLst>
            <a:glow rad="101600">
              <a:srgbClr val="FFFF00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2" name="Star: 7 Points 211">
            <a:extLst>
              <a:ext uri="{FF2B5EF4-FFF2-40B4-BE49-F238E27FC236}">
                <a16:creationId xmlns:a16="http://schemas.microsoft.com/office/drawing/2014/main" id="{E2FADC3F-52CD-2F5B-F88A-AEC32C1FFEDC}"/>
              </a:ext>
            </a:extLst>
          </p:cNvPr>
          <p:cNvSpPr>
            <a:spLocks noChangeAspect="1"/>
          </p:cNvSpPr>
          <p:nvPr/>
        </p:nvSpPr>
        <p:spPr>
          <a:xfrm>
            <a:off x="3348747" y="2168066"/>
            <a:ext cx="182880" cy="182880"/>
          </a:xfrm>
          <a:prstGeom prst="star7">
            <a:avLst/>
          </a:prstGeom>
          <a:solidFill>
            <a:srgbClr val="FFC000"/>
          </a:solidFill>
          <a:ln>
            <a:noFill/>
          </a:ln>
          <a:effectLst>
            <a:glow rad="101600">
              <a:srgbClr val="FFFF00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3" name="Star: 7 Points 212">
            <a:extLst>
              <a:ext uri="{FF2B5EF4-FFF2-40B4-BE49-F238E27FC236}">
                <a16:creationId xmlns:a16="http://schemas.microsoft.com/office/drawing/2014/main" id="{B7CE2867-CE14-50D4-8CC8-C00F8FD94066}"/>
              </a:ext>
            </a:extLst>
          </p:cNvPr>
          <p:cNvSpPr>
            <a:spLocks noChangeAspect="1"/>
          </p:cNvSpPr>
          <p:nvPr/>
        </p:nvSpPr>
        <p:spPr>
          <a:xfrm>
            <a:off x="3881877" y="2168066"/>
            <a:ext cx="182880" cy="182880"/>
          </a:xfrm>
          <a:prstGeom prst="star7">
            <a:avLst/>
          </a:prstGeom>
          <a:solidFill>
            <a:srgbClr val="FFC000"/>
          </a:solidFill>
          <a:ln>
            <a:noFill/>
          </a:ln>
          <a:effectLst>
            <a:glow rad="101600">
              <a:srgbClr val="FFFF00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5" name="Picture 134">
            <a:extLst>
              <a:ext uri="{FF2B5EF4-FFF2-40B4-BE49-F238E27FC236}">
                <a16:creationId xmlns:a16="http://schemas.microsoft.com/office/drawing/2014/main" id="{39DDD8CD-D14F-900F-E0EF-0FD2F8AAC49F}"/>
              </a:ext>
            </a:extLst>
      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7790092" y="4072021"/>
            <a:ext cx="1000921" cy="1008391"/>
          </a:xfrm>
          <a:prstGeom prst="rect">
            <a:avLst/>
          </a:prstGeom>
        </p:spPr>
      </p:pic>
      <p:sp>
        <p:nvSpPr>
          <p:cNvPr id="154" name="TextBox 153">
            <a:extLst>
              <a:ext uri="{FF2B5EF4-FFF2-40B4-BE49-F238E27FC236}">
                <a16:creationId xmlns:a16="http://schemas.microsoft.com/office/drawing/2014/main" id="{E1DF56C8-0C7A-31EB-5DEB-4DCF6D6C16CA}"/>
              </a:ext>
            </a:extLst>
          </p:cNvPr>
          <p:cNvSpPr txBox="1"/>
          <p:nvPr/>
        </p:nvSpPr>
        <p:spPr>
          <a:xfrm>
            <a:off x="7623794" y="3890254"/>
            <a:ext cx="133351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/>
              <a:t>Code Process Information</a:t>
            </a:r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6BDB9047-238C-271A-44B0-B35754669736}"/>
              </a:ext>
            </a:extLst>
          </p:cNvPr>
          <p:cNvSpPr txBox="1"/>
          <p:nvPr/>
        </p:nvSpPr>
        <p:spPr>
          <a:xfrm>
            <a:off x="8412324" y="203907"/>
            <a:ext cx="70104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>
                <a:hlinkClick r:id="rId39"/>
              </a:rPr>
              <a:t>CP 28-05</a:t>
            </a:r>
            <a:r>
              <a:rPr lang="en-US" sz="900"/>
              <a:t>  </a:t>
            </a:r>
            <a:r>
              <a:rPr lang="en-US" sz="400"/>
              <a:t>Code Development</a:t>
            </a:r>
            <a:endParaRPr lang="en-US" sz="90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00463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343"/>
    </mc:Choice>
    <mc:Fallback xmlns="">
      <p:transition spd="slow" advTm="543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75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75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7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25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75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25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75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750"/>
                            </p:stCondLst>
                            <p:childTnLst>
                              <p:par>
                                <p:cTn id="4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75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000"/>
                            </p:stCondLst>
                            <p:childTnLst>
                              <p:par>
                                <p:cTn id="5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75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75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250"/>
                            </p:stCondLst>
                            <p:childTnLst>
                              <p:par>
                                <p:cTn id="5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75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9000"/>
                            </p:stCondLst>
                            <p:childTnLst>
                              <p:par>
                                <p:cTn id="6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95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0"/>
                            </p:stCondLst>
                            <p:childTnLst>
                              <p:par>
                                <p:cTn id="70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1000"/>
                            </p:stCondLst>
                            <p:childTnLst>
                              <p:par>
                                <p:cTn id="7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75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1750"/>
                            </p:stCondLst>
                            <p:childTnLst>
                              <p:par>
                                <p:cTn id="7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2250"/>
                            </p:stCondLst>
                            <p:childTnLst>
                              <p:par>
                                <p:cTn id="8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75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3000"/>
                            </p:stCondLst>
                            <p:childTnLst>
                              <p:par>
                                <p:cTn id="8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3500"/>
                            </p:stCondLst>
                            <p:childTnLst>
                              <p:par>
                                <p:cTn id="9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75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4250"/>
                            </p:stCondLst>
                            <p:childTnLst>
                              <p:par>
                                <p:cTn id="9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4750"/>
                            </p:stCondLst>
                            <p:childTnLst>
                              <p:par>
                                <p:cTn id="98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75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6500"/>
                            </p:stCondLst>
                            <p:childTnLst>
                              <p:par>
                                <p:cTn id="10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7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7250"/>
                            </p:stCondLst>
                            <p:childTnLst>
                              <p:par>
                                <p:cTn id="10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7750"/>
                            </p:stCondLst>
                            <p:childTnLst>
                              <p:par>
                                <p:cTn id="1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8250"/>
                            </p:stCondLst>
                            <p:childTnLst>
                              <p:par>
                                <p:cTn id="114" presetID="22" presetClass="exit" presetSubtype="1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15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22" presetClass="entr" presetSubtype="8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125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21500"/>
                            </p:stCondLst>
                            <p:childTnLst>
                              <p:par>
                                <p:cTn id="1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1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23000"/>
                            </p:stCondLst>
                            <p:childTnLst>
                              <p:par>
                                <p:cTn id="125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7" dur="75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0" dur="75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23750"/>
                            </p:stCondLst>
                            <p:childTnLst>
                              <p:par>
                                <p:cTn id="1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24250"/>
                            </p:stCondLst>
                            <p:childTnLst>
                              <p:par>
                                <p:cTn id="1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24750"/>
                            </p:stCondLst>
                            <p:childTnLst>
                              <p:par>
                                <p:cTn id="14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2" dur="75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25500"/>
                            </p:stCondLst>
                            <p:childTnLst>
                              <p:par>
                                <p:cTn id="144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26500"/>
                            </p:stCondLst>
                            <p:childTnLst>
                              <p:par>
                                <p:cTn id="148" presetID="6" presetClass="exit" presetSubtype="16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149" dur="75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6" presetClass="exit" presetSubtype="16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152" dur="75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27750"/>
                            </p:stCondLst>
                            <p:childTnLst>
                              <p:par>
                                <p:cTn id="155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56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59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28250"/>
                            </p:stCondLst>
                            <p:childTnLst>
                              <p:par>
                                <p:cTn id="162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64" dur="75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67" dur="75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29000"/>
                            </p:stCondLst>
                            <p:childTnLst>
                              <p:par>
                                <p:cTn id="1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1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29500"/>
                            </p:stCondLst>
                            <p:childTnLst>
                              <p:par>
                                <p:cTn id="17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5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30000"/>
                            </p:stCondLst>
                            <p:childTnLst>
                              <p:par>
                                <p:cTn id="17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9" dur="75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30750"/>
                            </p:stCondLst>
                            <p:childTnLst>
                              <p:par>
                                <p:cTn id="18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31250"/>
                            </p:stCondLst>
                            <p:childTnLst>
                              <p:par>
                                <p:cTn id="185" presetID="6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186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6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189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31750"/>
                            </p:stCondLst>
                            <p:childTnLst>
                              <p:par>
                                <p:cTn id="192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93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96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32250"/>
                            </p:stCondLst>
                            <p:childTnLst>
                              <p:par>
                                <p:cTn id="199" presetID="6" presetClass="entr" presetSubtype="3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01" dur="75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34000"/>
                            </p:stCondLst>
                            <p:childTnLst>
                              <p:par>
                                <p:cTn id="20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5" dur="75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34750"/>
                            </p:stCondLst>
                            <p:childTnLst>
                              <p:par>
                                <p:cTn id="20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9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35250"/>
                            </p:stCondLst>
                            <p:childTnLst>
                              <p:par>
                                <p:cTn id="211" presetID="6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212"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15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35750"/>
                            </p:stCondLst>
                            <p:childTnLst>
                              <p:par>
                                <p:cTn id="218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20" dur="75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36500"/>
                            </p:stCondLst>
                            <p:childTnLst>
                              <p:par>
                                <p:cTn id="2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4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7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37000"/>
                            </p:stCondLst>
                            <p:childTnLst>
                              <p:par>
                                <p:cTn id="2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4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5" fill="hold">
                            <p:stCondLst>
                              <p:cond delay="37500"/>
                            </p:stCondLst>
                            <p:childTnLst>
                              <p:par>
                                <p:cTn id="236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37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40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2" presetID="6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243" dur="75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5" fill="hold">
                            <p:stCondLst>
                              <p:cond delay="38250"/>
                            </p:stCondLst>
                            <p:childTnLst>
                              <p:par>
                                <p:cTn id="246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48" dur="75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9" fill="hold">
                            <p:stCondLst>
                              <p:cond delay="39000"/>
                            </p:stCondLst>
                            <p:childTnLst>
                              <p:par>
                                <p:cTn id="25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2" dur="75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3" fill="hold">
                            <p:stCondLst>
                              <p:cond delay="39750"/>
                            </p:stCondLst>
                            <p:childTnLst>
                              <p:par>
                                <p:cTn id="2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6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7" fill="hold">
                            <p:stCondLst>
                              <p:cond delay="40250"/>
                            </p:stCondLst>
                            <p:childTnLst>
                              <p:par>
                                <p:cTn id="258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59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6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262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4" fill="hold">
                            <p:stCondLst>
                              <p:cond delay="40750"/>
                            </p:stCondLst>
                            <p:childTnLst>
                              <p:par>
                                <p:cTn id="265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67" dur="75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8" fill="hold">
                            <p:stCondLst>
                              <p:cond delay="41500"/>
                            </p:stCondLst>
                            <p:childTnLst>
                              <p:par>
                                <p:cTn id="26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1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4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>
                            <p:stCondLst>
                              <p:cond delay="42000"/>
                            </p:stCondLst>
                            <p:childTnLst>
                              <p:par>
                                <p:cTn id="27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8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1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2" fill="hold">
                            <p:stCondLst>
                              <p:cond delay="42500"/>
                            </p:stCondLst>
                            <p:childTnLst>
                              <p:par>
                                <p:cTn id="283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84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6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87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9" presetID="6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290" dur="75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2" fill="hold">
                            <p:stCondLst>
                              <p:cond delay="43250"/>
                            </p:stCondLst>
                            <p:childTnLst>
                              <p:par>
                                <p:cTn id="29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5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6" fill="hold">
                            <p:stCondLst>
                              <p:cond delay="44750"/>
                            </p:stCondLst>
                            <p:childTnLst>
                              <p:par>
                                <p:cTn id="29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9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0" fill="hold">
                            <p:stCondLst>
                              <p:cond delay="45250"/>
                            </p:stCondLst>
                            <p:childTnLst>
                              <p:par>
                                <p:cTn id="30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3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" grpId="0" animBg="1"/>
      <p:bldP spid="6" grpId="0" animBg="1"/>
      <p:bldP spid="45" grpId="0" animBg="1"/>
      <p:bldP spid="46" grpId="0" animBg="1"/>
      <p:bldP spid="31" grpId="0"/>
      <p:bldP spid="198" grpId="0" animBg="1"/>
      <p:bldP spid="206" grpId="0" animBg="1"/>
      <p:bldP spid="206" grpId="1" animBg="1"/>
      <p:bldP spid="207" grpId="0" animBg="1"/>
      <p:bldP spid="207" grpId="1" animBg="1"/>
      <p:bldP spid="208" grpId="0" animBg="1"/>
      <p:bldP spid="208" grpId="1" animBg="1"/>
      <p:bldP spid="209" grpId="0" animBg="1"/>
      <p:bldP spid="209" grpId="1" animBg="1"/>
      <p:bldP spid="210" grpId="0" animBg="1"/>
      <p:bldP spid="210" grpId="1" animBg="1"/>
      <p:bldP spid="211" grpId="0" animBg="1"/>
      <p:bldP spid="211" grpId="1" animBg="1"/>
      <p:bldP spid="212" grpId="0" animBg="1"/>
      <p:bldP spid="212" grpId="1" animBg="1"/>
      <p:bldP spid="213" grpId="0" animBg="1"/>
      <p:bldP spid="213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54F7F8D1-2B2F-A720-D5DA-3570A5DFA4A3}"/>
              </a:ext>
            </a:extLst>
          </p:cNvPr>
          <p:cNvSpPr/>
          <p:nvPr/>
        </p:nvSpPr>
        <p:spPr>
          <a:xfrm>
            <a:off x="2410192" y="3005189"/>
            <a:ext cx="2972289" cy="369332"/>
          </a:xfrm>
          <a:prstGeom prst="rect">
            <a:avLst/>
          </a:prstGeom>
          <a:solidFill>
            <a:srgbClr val="C6D8D4"/>
          </a:solidFill>
          <a:ln>
            <a:solidFill>
              <a:srgbClr val="0B59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>
                <a:solidFill>
                  <a:schemeClr val="tx1"/>
                </a:solidFill>
              </a:rPr>
              <a:t>CAC Appointments (</a:t>
            </a:r>
            <a:r>
              <a:rPr lang="en-US" sz="1400" b="1">
                <a:solidFill>
                  <a:schemeClr val="tx1"/>
                </a:solidFill>
              </a:rPr>
              <a:t>3.5 years</a:t>
            </a:r>
            <a:r>
              <a:rPr lang="en-US" sz="1400">
                <a:solidFill>
                  <a:schemeClr val="tx1"/>
                </a:solidFill>
              </a:rPr>
              <a:t>)</a:t>
            </a:r>
          </a:p>
          <a:p>
            <a:pPr algn="ctr"/>
            <a:r>
              <a:rPr lang="en-US" sz="1000" i="1">
                <a:solidFill>
                  <a:schemeClr val="tx1"/>
                </a:solidFill>
              </a:rPr>
              <a:t>January 1, 2023 – June 30, 2026</a:t>
            </a:r>
            <a:endParaRPr lang="en-US" sz="1000" i="1">
              <a:solidFill>
                <a:schemeClr val="tx1"/>
              </a:solidFill>
              <a:cs typeface="Calibri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1CBE5DC-10E3-D677-D25A-858C871815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3553" y="1981985"/>
            <a:ext cx="2555362" cy="5063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130C285-ECBB-7824-63F7-DCE0C4E1CE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3575" y="1981985"/>
            <a:ext cx="2555362" cy="5063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8" name="Rectangle 107">
            <a:extLst>
              <a:ext uri="{FF2B5EF4-FFF2-40B4-BE49-F238E27FC236}">
                <a16:creationId xmlns:a16="http://schemas.microsoft.com/office/drawing/2014/main" id="{25A13F40-755E-05DF-BBCA-74D9A3E844FD}"/>
              </a:ext>
            </a:extLst>
          </p:cNvPr>
          <p:cNvSpPr/>
          <p:nvPr/>
        </p:nvSpPr>
        <p:spPr>
          <a:xfrm>
            <a:off x="8051373" y="3005189"/>
            <a:ext cx="1092628" cy="369332"/>
          </a:xfrm>
          <a:prstGeom prst="rect">
            <a:avLst/>
          </a:prstGeom>
          <a:solidFill>
            <a:srgbClr val="C6D8D4"/>
          </a:solidFill>
          <a:ln>
            <a:solidFill>
              <a:srgbClr val="0B59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000" i="1">
                <a:solidFill>
                  <a:srgbClr val="7F7F7F"/>
                </a:solidFill>
              </a:rPr>
              <a:t>3-year cycles continue</a:t>
            </a:r>
            <a:endParaRPr lang="en-US" sz="1000" i="1">
              <a:solidFill>
                <a:srgbClr val="7F7F7F"/>
              </a:solidFill>
              <a:cs typeface="Calibri"/>
            </a:endParaRPr>
          </a:p>
        </p:txBody>
      </p: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000DD842-8304-8207-984A-2E949C127ED7}"/>
              </a:ext>
            </a:extLst>
          </p:cNvPr>
          <p:cNvCxnSpPr>
            <a:cxnSpLocks/>
          </p:cNvCxnSpPr>
          <p:nvPr/>
        </p:nvCxnSpPr>
        <p:spPr>
          <a:xfrm>
            <a:off x="3366585" y="1407912"/>
            <a:ext cx="2355700" cy="0"/>
          </a:xfrm>
          <a:prstGeom prst="line">
            <a:avLst/>
          </a:prstGeom>
          <a:ln>
            <a:solidFill>
              <a:schemeClr val="bg2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19D44C13-1A86-AE14-250B-7C686C345C7C}"/>
              </a:ext>
            </a:extLst>
          </p:cNvPr>
          <p:cNvCxnSpPr>
            <a:cxnSpLocks/>
          </p:cNvCxnSpPr>
          <p:nvPr/>
        </p:nvCxnSpPr>
        <p:spPr>
          <a:xfrm flipV="1">
            <a:off x="749951" y="1397425"/>
            <a:ext cx="2436414" cy="20975"/>
          </a:xfrm>
          <a:prstGeom prst="line">
            <a:avLst/>
          </a:prstGeom>
          <a:ln>
            <a:solidFill>
              <a:schemeClr val="bg2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3">
            <a:extLst>
              <a:ext uri="{FF2B5EF4-FFF2-40B4-BE49-F238E27FC236}">
                <a16:creationId xmlns:a16="http://schemas.microsoft.com/office/drawing/2014/main" id="{51357A25-999A-6348-800E-145045F953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106" y="67960"/>
            <a:ext cx="8719834" cy="564282"/>
          </a:xfrm>
        </p:spPr>
        <p:txBody>
          <a:bodyPr/>
          <a:lstStyle/>
          <a:p>
            <a:r>
              <a:rPr lang="en-US" b="1"/>
              <a:t>CAC Assignments Transition Coordination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BFC4B79-2EF5-2740-85C9-4E2B416501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69680" y="4806925"/>
            <a:ext cx="274320" cy="273844"/>
          </a:xfrm>
        </p:spPr>
        <p:txBody>
          <a:bodyPr/>
          <a:lstStyle/>
          <a:p>
            <a:pPr algn="ctr"/>
            <a:fld id="{0371F868-C29A-DB44-9E83-8ECE8C5D78DD}" type="slidenum">
              <a:rPr lang="en-US" sz="700" smtClean="0">
                <a:solidFill>
                  <a:schemeClr val="bg1"/>
                </a:solidFill>
              </a:rPr>
              <a:pPr algn="ctr"/>
              <a:t>7</a:t>
            </a:fld>
            <a:endParaRPr lang="en-US" sz="700">
              <a:solidFill>
                <a:schemeClr val="bg1"/>
              </a:solidFill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1A0B28CE-09B2-F048-4AE9-369CD14C03C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37349"/>
          <a:stretch/>
        </p:blipFill>
        <p:spPr>
          <a:xfrm>
            <a:off x="769461" y="1827043"/>
            <a:ext cx="2560320" cy="6832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56F26779-1604-6275-702A-9CE0FFEE5806}"/>
              </a:ext>
            </a:extLst>
          </p:cNvPr>
          <p:cNvSpPr/>
          <p:nvPr/>
        </p:nvSpPr>
        <p:spPr>
          <a:xfrm>
            <a:off x="1" y="3005189"/>
            <a:ext cx="2416354" cy="369332"/>
          </a:xfrm>
          <a:prstGeom prst="rect">
            <a:avLst/>
          </a:prstGeom>
          <a:solidFill>
            <a:srgbClr val="C6D8D4"/>
          </a:solidFill>
          <a:ln>
            <a:solidFill>
              <a:srgbClr val="0B59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>
                <a:solidFill>
                  <a:srgbClr val="7F7F7F"/>
                </a:solidFill>
              </a:rPr>
              <a:t>CAC Appointments (3 years)</a:t>
            </a:r>
          </a:p>
          <a:p>
            <a:pPr algn="ctr"/>
            <a:r>
              <a:rPr lang="en-US" sz="1000" i="1">
                <a:solidFill>
                  <a:srgbClr val="7F7F7F"/>
                </a:solidFill>
              </a:rPr>
              <a:t>January 2020– December 2022</a:t>
            </a:r>
            <a:endParaRPr lang="en-US" sz="1000" i="1">
              <a:solidFill>
                <a:srgbClr val="7F7F7F"/>
              </a:solidFill>
              <a:cs typeface="Calibri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D516DFA-EF48-AF28-14D0-50CDDEEA31B8}"/>
              </a:ext>
            </a:extLst>
          </p:cNvPr>
          <p:cNvSpPr/>
          <p:nvPr/>
        </p:nvSpPr>
        <p:spPr>
          <a:xfrm>
            <a:off x="659841" y="1578509"/>
            <a:ext cx="2621175" cy="182880"/>
          </a:xfrm>
          <a:prstGeom prst="rect">
            <a:avLst/>
          </a:prstGeom>
          <a:solidFill>
            <a:srgbClr val="FFDA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200">
                <a:solidFill>
                  <a:schemeClr val="tx1"/>
                </a:solidFill>
              </a:rPr>
              <a:t>Code Cycle | Current (</a:t>
            </a:r>
            <a:r>
              <a:rPr lang="en-US" sz="1200" b="1">
                <a:solidFill>
                  <a:schemeClr val="tx1"/>
                </a:solidFill>
              </a:rPr>
              <a:t>2021-2023</a:t>
            </a:r>
            <a:r>
              <a:rPr lang="en-US" sz="1200">
                <a:solidFill>
                  <a:schemeClr val="tx1"/>
                </a:solidFill>
              </a:rPr>
              <a:t>)</a:t>
            </a:r>
            <a:endParaRPr lang="en-US" sz="1200" i="1">
              <a:solidFill>
                <a:schemeClr val="tx1"/>
              </a:solidFill>
              <a:cs typeface="Calibri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55F1D66-77FB-4D81-E530-3E1E865C8E89}"/>
              </a:ext>
            </a:extLst>
          </p:cNvPr>
          <p:cNvSpPr/>
          <p:nvPr/>
        </p:nvSpPr>
        <p:spPr>
          <a:xfrm>
            <a:off x="3276475" y="1569019"/>
            <a:ext cx="2541593" cy="182880"/>
          </a:xfrm>
          <a:prstGeom prst="rect">
            <a:avLst/>
          </a:prstGeom>
          <a:solidFill>
            <a:srgbClr val="0B59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200">
                <a:solidFill>
                  <a:schemeClr val="bg1"/>
                </a:solidFill>
              </a:rPr>
              <a:t>Code Cycle | New (</a:t>
            </a:r>
            <a:r>
              <a:rPr lang="en-US" sz="1200" b="1">
                <a:solidFill>
                  <a:schemeClr val="bg1"/>
                </a:solidFill>
              </a:rPr>
              <a:t>2024-2026</a:t>
            </a:r>
            <a:r>
              <a:rPr lang="en-US" sz="1200">
                <a:solidFill>
                  <a:schemeClr val="bg1"/>
                </a:solidFill>
              </a:rPr>
              <a:t>)</a:t>
            </a:r>
            <a:endParaRPr lang="en-US" sz="1200" i="1">
              <a:solidFill>
                <a:schemeClr val="bg1"/>
              </a:solidFill>
              <a:cs typeface="Calibri"/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CB12F2-6754-30AF-B92A-22D3BC6E576C}"/>
              </a:ext>
            </a:extLst>
          </p:cNvPr>
          <p:cNvCxnSpPr>
            <a:cxnSpLocks/>
          </p:cNvCxnSpPr>
          <p:nvPr/>
        </p:nvCxnSpPr>
        <p:spPr>
          <a:xfrm>
            <a:off x="3276475" y="1650934"/>
            <a:ext cx="4541" cy="1351075"/>
          </a:xfrm>
          <a:prstGeom prst="line">
            <a:avLst/>
          </a:prstGeom>
          <a:ln>
            <a:headEnd type="oval" w="lg" len="lg"/>
            <a:tailEnd type="non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04DDD9D-83EF-DEF5-3ED7-944CC7E21709}"/>
              </a:ext>
            </a:extLst>
          </p:cNvPr>
          <p:cNvCxnSpPr>
            <a:cxnSpLocks/>
          </p:cNvCxnSpPr>
          <p:nvPr/>
        </p:nvCxnSpPr>
        <p:spPr>
          <a:xfrm>
            <a:off x="659842" y="1650934"/>
            <a:ext cx="4539" cy="1349932"/>
          </a:xfrm>
          <a:prstGeom prst="line">
            <a:avLst/>
          </a:prstGeom>
          <a:ln>
            <a:headEnd type="oval" w="lg" len="lg"/>
            <a:tailEnd type="non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36" name="Rectangle 35">
            <a:extLst>
              <a:ext uri="{FF2B5EF4-FFF2-40B4-BE49-F238E27FC236}">
                <a16:creationId xmlns:a16="http://schemas.microsoft.com/office/drawing/2014/main" id="{8D7D9AA6-FA1F-7B30-F79C-FDFC7AE8A775}"/>
              </a:ext>
            </a:extLst>
          </p:cNvPr>
          <p:cNvSpPr/>
          <p:nvPr/>
        </p:nvSpPr>
        <p:spPr>
          <a:xfrm>
            <a:off x="5394366" y="3005189"/>
            <a:ext cx="2657007" cy="369332"/>
          </a:xfrm>
          <a:prstGeom prst="rect">
            <a:avLst/>
          </a:prstGeom>
          <a:solidFill>
            <a:srgbClr val="C6D8D4"/>
          </a:solidFill>
          <a:ln>
            <a:solidFill>
              <a:srgbClr val="0B59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>
                <a:solidFill>
                  <a:srgbClr val="7F7F7F"/>
                </a:solidFill>
              </a:rPr>
              <a:t>CAC Appointments (3 years)</a:t>
            </a:r>
          </a:p>
          <a:p>
            <a:pPr algn="ctr"/>
            <a:r>
              <a:rPr lang="en-US" sz="1000" i="1">
                <a:solidFill>
                  <a:srgbClr val="7F7F7F"/>
                </a:solidFill>
              </a:rPr>
              <a:t>July 2026– July  2029</a:t>
            </a:r>
            <a:endParaRPr lang="en-US" sz="1000" i="1">
              <a:solidFill>
                <a:srgbClr val="7F7F7F"/>
              </a:solidFill>
              <a:cs typeface="Calibri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01AEB725-9A68-9FB8-D4FA-5B7C9F1C2D75}"/>
              </a:ext>
            </a:extLst>
          </p:cNvPr>
          <p:cNvSpPr/>
          <p:nvPr/>
        </p:nvSpPr>
        <p:spPr>
          <a:xfrm>
            <a:off x="5822609" y="1569019"/>
            <a:ext cx="2651760" cy="182880"/>
          </a:xfrm>
          <a:prstGeom prst="rect">
            <a:avLst/>
          </a:prstGeom>
          <a:solidFill>
            <a:srgbClr val="0B59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200">
                <a:solidFill>
                  <a:schemeClr val="bg1"/>
                </a:solidFill>
              </a:rPr>
              <a:t>Code Cycle | New (</a:t>
            </a:r>
            <a:r>
              <a:rPr lang="en-US" sz="1200" b="1">
                <a:solidFill>
                  <a:schemeClr val="bg1"/>
                </a:solidFill>
              </a:rPr>
              <a:t>2027-2029</a:t>
            </a:r>
            <a:r>
              <a:rPr lang="en-US" sz="1200">
                <a:solidFill>
                  <a:schemeClr val="bg1"/>
                </a:solidFill>
              </a:rPr>
              <a:t>)</a:t>
            </a:r>
            <a:endParaRPr lang="en-US" sz="1200" i="1">
              <a:solidFill>
                <a:schemeClr val="bg1"/>
              </a:solidFill>
              <a:cs typeface="Calibri"/>
            </a:endParaRP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C8F6FB79-075D-CCB7-98D5-42FDDAF2149F}"/>
              </a:ext>
            </a:extLst>
          </p:cNvPr>
          <p:cNvCxnSpPr>
            <a:cxnSpLocks/>
          </p:cNvCxnSpPr>
          <p:nvPr/>
        </p:nvCxnSpPr>
        <p:spPr>
          <a:xfrm>
            <a:off x="8470178" y="1650934"/>
            <a:ext cx="3067" cy="1365795"/>
          </a:xfrm>
          <a:prstGeom prst="line">
            <a:avLst/>
          </a:prstGeom>
          <a:ln>
            <a:headEnd type="oval" w="lg" len="lg"/>
            <a:tailEnd type="non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19038806-810B-8191-DFE4-800416B690DE}"/>
              </a:ext>
            </a:extLst>
          </p:cNvPr>
          <p:cNvCxnSpPr>
            <a:cxnSpLocks/>
          </p:cNvCxnSpPr>
          <p:nvPr/>
        </p:nvCxnSpPr>
        <p:spPr>
          <a:xfrm>
            <a:off x="5818068" y="1650934"/>
            <a:ext cx="12150" cy="1362457"/>
          </a:xfrm>
          <a:prstGeom prst="line">
            <a:avLst/>
          </a:prstGeom>
          <a:ln>
            <a:headEnd type="oval" w="lg" len="lg"/>
            <a:tailEnd type="non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DD8D43C3-3232-F32F-93DB-0D456A6DB89E}"/>
              </a:ext>
            </a:extLst>
          </p:cNvPr>
          <p:cNvSpPr txBox="1"/>
          <p:nvPr/>
        </p:nvSpPr>
        <p:spPr>
          <a:xfrm>
            <a:off x="3220585" y="3624872"/>
            <a:ext cx="15967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rgbClr val="C00000"/>
                </a:solidFill>
              </a:rPr>
              <a:t>Transition Year</a:t>
            </a: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F629A280-86EE-212D-16D6-B3CA26BD9052}"/>
              </a:ext>
            </a:extLst>
          </p:cNvPr>
          <p:cNvSpPr>
            <a:spLocks noChangeAspect="1"/>
          </p:cNvSpPr>
          <p:nvPr/>
        </p:nvSpPr>
        <p:spPr>
          <a:xfrm>
            <a:off x="569731" y="1216792"/>
            <a:ext cx="286545" cy="282560"/>
          </a:xfrm>
          <a:prstGeom prst="ellipse">
            <a:avLst/>
          </a:prstGeom>
          <a:solidFill>
            <a:srgbClr val="0B5940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sz="900"/>
              <a:t>Jan</a:t>
            </a:r>
            <a:endParaRPr lang="en-US" sz="900">
              <a:cs typeface="Calibri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B1059145-2155-13D9-61CE-0619869C579D}"/>
              </a:ext>
            </a:extLst>
          </p:cNvPr>
          <p:cNvSpPr>
            <a:spLocks noChangeAspect="1"/>
          </p:cNvSpPr>
          <p:nvPr/>
        </p:nvSpPr>
        <p:spPr>
          <a:xfrm>
            <a:off x="3179720" y="1243374"/>
            <a:ext cx="279899" cy="255978"/>
          </a:xfrm>
          <a:prstGeom prst="ellipse">
            <a:avLst/>
          </a:prstGeom>
          <a:solidFill>
            <a:srgbClr val="0B5940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sz="900"/>
              <a:t>Jan</a:t>
            </a:r>
            <a:endParaRPr lang="en-US" sz="900">
              <a:cs typeface="Calibri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E45DF5DA-6C76-603E-76E5-FAD586E621D8}"/>
              </a:ext>
            </a:extLst>
          </p:cNvPr>
          <p:cNvSpPr txBox="1"/>
          <p:nvPr/>
        </p:nvSpPr>
        <p:spPr>
          <a:xfrm>
            <a:off x="1762974" y="1323274"/>
            <a:ext cx="517321" cy="215444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 anchor="t">
            <a:spAutoFit/>
          </a:bodyPr>
          <a:lstStyle/>
          <a:p>
            <a:r>
              <a:rPr lang="en-US" sz="1400">
                <a:solidFill>
                  <a:schemeClr val="bg1">
                    <a:lumMod val="50000"/>
                  </a:schemeClr>
                </a:solidFill>
              </a:rPr>
              <a:t>3 years</a:t>
            </a:r>
            <a:endParaRPr lang="en-US" sz="1400">
              <a:solidFill>
                <a:schemeClr val="bg1">
                  <a:lumMod val="50000"/>
                </a:schemeClr>
              </a:solidFill>
              <a:cs typeface="Calibri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3A1613B8-19D8-3FF3-4C2A-440A90481AAF}"/>
              </a:ext>
            </a:extLst>
          </p:cNvPr>
          <p:cNvSpPr txBox="1"/>
          <p:nvPr/>
        </p:nvSpPr>
        <p:spPr>
          <a:xfrm>
            <a:off x="4339251" y="1323274"/>
            <a:ext cx="517321" cy="215444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 anchor="t">
            <a:spAutoFit/>
          </a:bodyPr>
          <a:lstStyle/>
          <a:p>
            <a:r>
              <a:rPr lang="en-US" sz="1400">
                <a:solidFill>
                  <a:schemeClr val="bg1">
                    <a:lumMod val="50000"/>
                  </a:schemeClr>
                </a:solidFill>
              </a:rPr>
              <a:t>3 years</a:t>
            </a:r>
            <a:endParaRPr lang="en-US" sz="1400">
              <a:solidFill>
                <a:schemeClr val="bg1">
                  <a:lumMod val="50000"/>
                </a:schemeClr>
              </a:solidFill>
              <a:cs typeface="Calibri"/>
            </a:endParaRPr>
          </a:p>
        </p:txBody>
      </p: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1D775CCA-F0CC-9883-C589-AC2062BF109C}"/>
              </a:ext>
            </a:extLst>
          </p:cNvPr>
          <p:cNvCxnSpPr>
            <a:cxnSpLocks/>
          </p:cNvCxnSpPr>
          <p:nvPr/>
        </p:nvCxnSpPr>
        <p:spPr>
          <a:xfrm flipV="1">
            <a:off x="5902505" y="1391792"/>
            <a:ext cx="2581652" cy="16120"/>
          </a:xfrm>
          <a:prstGeom prst="line">
            <a:avLst/>
          </a:prstGeom>
          <a:ln>
            <a:solidFill>
              <a:schemeClr val="bg2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>
            <a:extLst>
              <a:ext uri="{FF2B5EF4-FFF2-40B4-BE49-F238E27FC236}">
                <a16:creationId xmlns:a16="http://schemas.microsoft.com/office/drawing/2014/main" id="{41865BEE-09C2-660D-BD94-A4170EB18AD7}"/>
              </a:ext>
            </a:extLst>
          </p:cNvPr>
          <p:cNvSpPr txBox="1"/>
          <p:nvPr/>
        </p:nvSpPr>
        <p:spPr>
          <a:xfrm>
            <a:off x="6988147" y="1323274"/>
            <a:ext cx="517321" cy="215444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 anchor="t">
            <a:spAutoFit/>
          </a:bodyPr>
          <a:lstStyle/>
          <a:p>
            <a:r>
              <a:rPr lang="en-US" sz="1400">
                <a:solidFill>
                  <a:schemeClr val="bg1">
                    <a:lumMod val="50000"/>
                  </a:schemeClr>
                </a:solidFill>
              </a:rPr>
              <a:t>3 years</a:t>
            </a:r>
            <a:endParaRPr lang="en-US" sz="1400">
              <a:solidFill>
                <a:schemeClr val="bg1">
                  <a:lumMod val="50000"/>
                </a:schemeClr>
              </a:solidFill>
              <a:cs typeface="Calibri"/>
            </a:endParaRPr>
          </a:p>
        </p:txBody>
      </p: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5E867D9A-13D8-D159-0A48-614ACE66CEDD}"/>
              </a:ext>
            </a:extLst>
          </p:cNvPr>
          <p:cNvCxnSpPr>
            <a:cxnSpLocks/>
            <a:endCxn id="22" idx="3"/>
          </p:cNvCxnSpPr>
          <p:nvPr/>
        </p:nvCxnSpPr>
        <p:spPr>
          <a:xfrm>
            <a:off x="2416837" y="2334561"/>
            <a:ext cx="6487" cy="817205"/>
          </a:xfrm>
          <a:prstGeom prst="line">
            <a:avLst/>
          </a:prstGeom>
          <a:ln w="28575">
            <a:solidFill>
              <a:srgbClr val="C00000"/>
            </a:solidFill>
            <a:headEnd type="oval" w="lg" len="lg"/>
            <a:tailEnd type="oval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E0FB44EB-B040-49D7-C6E9-F866B6CC1762}"/>
              </a:ext>
            </a:extLst>
          </p:cNvPr>
          <p:cNvCxnSpPr>
            <a:cxnSpLocks/>
            <a:endCxn id="108" idx="1"/>
          </p:cNvCxnSpPr>
          <p:nvPr/>
        </p:nvCxnSpPr>
        <p:spPr>
          <a:xfrm flipH="1">
            <a:off x="8051373" y="2320947"/>
            <a:ext cx="0" cy="868908"/>
          </a:xfrm>
          <a:prstGeom prst="line">
            <a:avLst/>
          </a:prstGeom>
          <a:ln>
            <a:solidFill>
              <a:srgbClr val="0B5940"/>
            </a:solidFill>
            <a:headEnd type="oval" w="lg" len="lg"/>
            <a:tailEnd type="oval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06" name="TextBox 105">
            <a:extLst>
              <a:ext uri="{FF2B5EF4-FFF2-40B4-BE49-F238E27FC236}">
                <a16:creationId xmlns:a16="http://schemas.microsoft.com/office/drawing/2014/main" id="{FF999E32-0053-614F-E853-199054C03E99}"/>
              </a:ext>
            </a:extLst>
          </p:cNvPr>
          <p:cNvSpPr txBox="1"/>
          <p:nvPr/>
        </p:nvSpPr>
        <p:spPr>
          <a:xfrm>
            <a:off x="220227" y="4124846"/>
            <a:ext cx="8514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>
                <a:solidFill>
                  <a:srgbClr val="0B5940"/>
                </a:solidFill>
              </a:rPr>
              <a:t>Transition year will allow shifting of the standard CAC 3-year cycle to support the new code process.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97F001D-7E9C-9740-0B22-8824337A43FE}"/>
              </a:ext>
            </a:extLst>
          </p:cNvPr>
          <p:cNvSpPr txBox="1"/>
          <p:nvPr/>
        </p:nvSpPr>
        <p:spPr>
          <a:xfrm>
            <a:off x="0" y="-369332"/>
            <a:ext cx="3610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rgbClr val="0B5940"/>
                </a:solidFill>
              </a:rPr>
              <a:t>Good to use</a:t>
            </a:r>
          </a:p>
        </p:txBody>
      </p:sp>
      <p:pic>
        <p:nvPicPr>
          <p:cNvPr id="5" name="Graphic 4" descr="Thumbs Down with solid fill">
            <a:extLst>
              <a:ext uri="{FF2B5EF4-FFF2-40B4-BE49-F238E27FC236}">
                <a16:creationId xmlns:a16="http://schemas.microsoft.com/office/drawing/2014/main" id="{DE386D98-4C57-E105-C83B-2E1E3DE7A9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V="1">
            <a:off x="1261423" y="-283278"/>
            <a:ext cx="218423" cy="21842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0AAFB31-775A-27F0-D309-5B75A33C4562}"/>
              </a:ext>
            </a:extLst>
          </p:cNvPr>
          <p:cNvSpPr txBox="1"/>
          <p:nvPr/>
        </p:nvSpPr>
        <p:spPr>
          <a:xfrm>
            <a:off x="8383923" y="203907"/>
            <a:ext cx="70104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>
                <a:hlinkClick r:id="rId7"/>
              </a:rPr>
              <a:t>CP 28-05</a:t>
            </a:r>
            <a:r>
              <a:rPr lang="en-US" sz="900"/>
              <a:t>  </a:t>
            </a:r>
            <a:r>
              <a:rPr lang="en-US" sz="400"/>
              <a:t>Code Development</a:t>
            </a:r>
            <a:endParaRPr lang="en-US" sz="900"/>
          </a:p>
        </p:txBody>
      </p: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500C62AF-3438-9E2F-AD19-4B16848944D1}"/>
              </a:ext>
            </a:extLst>
          </p:cNvPr>
          <p:cNvCxnSpPr>
            <a:cxnSpLocks/>
          </p:cNvCxnSpPr>
          <p:nvPr/>
        </p:nvCxnSpPr>
        <p:spPr>
          <a:xfrm flipH="1">
            <a:off x="5395772" y="2286110"/>
            <a:ext cx="6645" cy="884295"/>
          </a:xfrm>
          <a:prstGeom prst="line">
            <a:avLst/>
          </a:prstGeom>
          <a:ln w="28575">
            <a:solidFill>
              <a:srgbClr val="C00000"/>
            </a:solidFill>
            <a:headEnd type="oval" w="lg" len="lg"/>
            <a:tailEnd type="oval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79" name="Oval 78">
            <a:extLst>
              <a:ext uri="{FF2B5EF4-FFF2-40B4-BE49-F238E27FC236}">
                <a16:creationId xmlns:a16="http://schemas.microsoft.com/office/drawing/2014/main" id="{94899B5C-2D26-03FA-707B-B3816EA9BD91}"/>
              </a:ext>
            </a:extLst>
          </p:cNvPr>
          <p:cNvSpPr>
            <a:spLocks noChangeAspect="1"/>
          </p:cNvSpPr>
          <p:nvPr/>
        </p:nvSpPr>
        <p:spPr>
          <a:xfrm>
            <a:off x="5708994" y="1263310"/>
            <a:ext cx="253318" cy="255978"/>
          </a:xfrm>
          <a:prstGeom prst="ellipse">
            <a:avLst/>
          </a:prstGeom>
          <a:solidFill>
            <a:srgbClr val="0B5940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sz="900"/>
              <a:t>Jan</a:t>
            </a:r>
            <a:endParaRPr lang="en-US" sz="900">
              <a:cs typeface="Calibri"/>
            </a:endParaRPr>
          </a:p>
        </p:txBody>
      </p:sp>
      <p:sp>
        <p:nvSpPr>
          <p:cNvPr id="10" name="Right Brace 9">
            <a:extLst>
              <a:ext uri="{FF2B5EF4-FFF2-40B4-BE49-F238E27FC236}">
                <a16:creationId xmlns:a16="http://schemas.microsoft.com/office/drawing/2014/main" id="{3632EC9A-2CFB-3522-CFFD-91C2D230DC47}"/>
              </a:ext>
            </a:extLst>
          </p:cNvPr>
          <p:cNvSpPr/>
          <p:nvPr/>
        </p:nvSpPr>
        <p:spPr>
          <a:xfrm rot="5400000">
            <a:off x="3611747" y="1903891"/>
            <a:ext cx="598081" cy="2977115"/>
          </a:xfrm>
          <a:prstGeom prst="rightBrac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4354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EC843FF5-8C83-5E05-1D81-ADEC9B89C004}"/>
              </a:ext>
            </a:extLst>
          </p:cNvPr>
          <p:cNvCxnSpPr>
            <a:cxnSpLocks/>
            <a:stCxn id="7" idx="1"/>
          </p:cNvCxnSpPr>
          <p:nvPr/>
        </p:nvCxnSpPr>
        <p:spPr>
          <a:xfrm>
            <a:off x="5830815" y="1148537"/>
            <a:ext cx="6367" cy="1962124"/>
          </a:xfrm>
          <a:prstGeom prst="line">
            <a:avLst/>
          </a:prstGeom>
          <a:ln>
            <a:solidFill>
              <a:schemeClr val="bg2">
                <a:lumMod val="65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68A3AF4E-443F-11F0-34BD-5D55A22D76A5}"/>
              </a:ext>
            </a:extLst>
          </p:cNvPr>
          <p:cNvCxnSpPr>
            <a:cxnSpLocks/>
          </p:cNvCxnSpPr>
          <p:nvPr/>
        </p:nvCxnSpPr>
        <p:spPr>
          <a:xfrm>
            <a:off x="3434101" y="1148536"/>
            <a:ext cx="27228" cy="1962125"/>
          </a:xfrm>
          <a:prstGeom prst="line">
            <a:avLst/>
          </a:prstGeom>
          <a:ln>
            <a:solidFill>
              <a:schemeClr val="bg2">
                <a:lumMod val="65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BDC93118-42E4-6DA5-9522-95E5C046BFAA}"/>
              </a:ext>
            </a:extLst>
          </p:cNvPr>
          <p:cNvCxnSpPr>
            <a:cxnSpLocks/>
          </p:cNvCxnSpPr>
          <p:nvPr/>
        </p:nvCxnSpPr>
        <p:spPr>
          <a:xfrm>
            <a:off x="4156016" y="1148536"/>
            <a:ext cx="17490" cy="1962125"/>
          </a:xfrm>
          <a:prstGeom prst="line">
            <a:avLst/>
          </a:prstGeom>
          <a:ln>
            <a:solidFill>
              <a:schemeClr val="bg2">
                <a:lumMod val="65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Oval 32">
            <a:extLst>
              <a:ext uri="{FF2B5EF4-FFF2-40B4-BE49-F238E27FC236}">
                <a16:creationId xmlns:a16="http://schemas.microsoft.com/office/drawing/2014/main" id="{3319AC9E-45C1-686D-9BE5-AC6C4FED867E}"/>
              </a:ext>
            </a:extLst>
          </p:cNvPr>
          <p:cNvSpPr>
            <a:spLocks noChangeAspect="1"/>
          </p:cNvSpPr>
          <p:nvPr/>
        </p:nvSpPr>
        <p:spPr>
          <a:xfrm>
            <a:off x="4070010" y="1244648"/>
            <a:ext cx="180220" cy="182880"/>
          </a:xfrm>
          <a:prstGeom prst="ellipse">
            <a:avLst/>
          </a:prstGeom>
          <a:solidFill>
            <a:srgbClr val="0B5940"/>
          </a:solidFill>
          <a:ln>
            <a:solidFill>
              <a:srgbClr val="13997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sz="700"/>
              <a:t>Jul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C350D8D-83E8-411F-068C-F4620FE320C0}"/>
              </a:ext>
            </a:extLst>
          </p:cNvPr>
          <p:cNvCxnSpPr>
            <a:cxnSpLocks/>
          </p:cNvCxnSpPr>
          <p:nvPr/>
        </p:nvCxnSpPr>
        <p:spPr>
          <a:xfrm>
            <a:off x="1490430" y="1148537"/>
            <a:ext cx="0" cy="1962124"/>
          </a:xfrm>
          <a:prstGeom prst="line">
            <a:avLst/>
          </a:prstGeom>
          <a:ln>
            <a:solidFill>
              <a:schemeClr val="bg2">
                <a:lumMod val="65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3">
            <a:extLst>
              <a:ext uri="{FF2B5EF4-FFF2-40B4-BE49-F238E27FC236}">
                <a16:creationId xmlns:a16="http://schemas.microsoft.com/office/drawing/2014/main" id="{51357A25-999A-6348-800E-145045F953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106" y="67960"/>
            <a:ext cx="8719834" cy="564282"/>
          </a:xfrm>
        </p:spPr>
        <p:txBody>
          <a:bodyPr/>
          <a:lstStyle/>
          <a:p>
            <a:r>
              <a:rPr lang="en-US" b="1"/>
              <a:t>New Codes Process Discussion</a:t>
            </a:r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BFC4B79-2EF5-2740-85C9-4E2B416501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69680" y="4806925"/>
            <a:ext cx="274320" cy="273844"/>
          </a:xfrm>
        </p:spPr>
        <p:txBody>
          <a:bodyPr/>
          <a:lstStyle/>
          <a:p>
            <a:pPr algn="ctr"/>
            <a:fld id="{0371F868-C29A-DB44-9E83-8ECE8C5D78DD}" type="slidenum">
              <a:rPr lang="en-US" sz="700" smtClean="0">
                <a:solidFill>
                  <a:schemeClr val="bg1"/>
                </a:solidFill>
              </a:rPr>
              <a:pPr algn="ctr"/>
              <a:t>8</a:t>
            </a:fld>
            <a:endParaRPr lang="en-US" sz="700">
              <a:solidFill>
                <a:schemeClr val="bg1"/>
              </a:solidFill>
            </a:endParaRP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C4C36D9F-4F72-0E9C-B2CA-2D73A74B3A65}"/>
              </a:ext>
            </a:extLst>
          </p:cNvPr>
          <p:cNvSpPr/>
          <p:nvPr/>
        </p:nvSpPr>
        <p:spPr>
          <a:xfrm rot="16200000">
            <a:off x="3816984" y="-1835423"/>
            <a:ext cx="1112613" cy="7766031"/>
          </a:xfrm>
          <a:prstGeom prst="rect">
            <a:avLst/>
          </a:prstGeom>
          <a:solidFill>
            <a:srgbClr val="E1EBE8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 b="1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A803079B-DE9B-01C7-8B22-99E2935FCF44}"/>
              </a:ext>
            </a:extLst>
          </p:cNvPr>
          <p:cNvCxnSpPr>
            <a:cxnSpLocks/>
          </p:cNvCxnSpPr>
          <p:nvPr/>
        </p:nvCxnSpPr>
        <p:spPr>
          <a:xfrm>
            <a:off x="6091943" y="1148537"/>
            <a:ext cx="0" cy="1005840"/>
          </a:xfrm>
          <a:prstGeom prst="line">
            <a:avLst/>
          </a:prstGeom>
          <a:ln>
            <a:solidFill>
              <a:schemeClr val="bg2">
                <a:lumMod val="65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B766290B-A22C-253F-8E9D-19226510FA42}"/>
              </a:ext>
            </a:extLst>
          </p:cNvPr>
          <p:cNvCxnSpPr>
            <a:cxnSpLocks/>
          </p:cNvCxnSpPr>
          <p:nvPr/>
        </p:nvCxnSpPr>
        <p:spPr>
          <a:xfrm>
            <a:off x="6801610" y="1148537"/>
            <a:ext cx="0" cy="1005840"/>
          </a:xfrm>
          <a:prstGeom prst="line">
            <a:avLst/>
          </a:prstGeom>
          <a:ln>
            <a:solidFill>
              <a:schemeClr val="bg2">
                <a:lumMod val="65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50C97A8C-BA4D-437D-E8C3-43F834D40913}"/>
              </a:ext>
            </a:extLst>
          </p:cNvPr>
          <p:cNvSpPr/>
          <p:nvPr/>
        </p:nvSpPr>
        <p:spPr>
          <a:xfrm>
            <a:off x="5830815" y="1125677"/>
            <a:ext cx="2441540" cy="45719"/>
          </a:xfrm>
          <a:prstGeom prst="rect">
            <a:avLst/>
          </a:prstGeom>
          <a:solidFill>
            <a:srgbClr val="0B59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sz="1200" b="1">
                <a:solidFill>
                  <a:sysClr val="windowText" lastClr="000000"/>
                </a:solidFill>
              </a:rPr>
              <a:t>Year 3 (Estimated)</a:t>
            </a:r>
            <a:endParaRPr lang="en-US" sz="1200" b="1"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0BF158E-CF97-257A-1C5F-06473C6DC990}"/>
              </a:ext>
            </a:extLst>
          </p:cNvPr>
          <p:cNvCxnSpPr>
            <a:cxnSpLocks/>
          </p:cNvCxnSpPr>
          <p:nvPr/>
        </p:nvCxnSpPr>
        <p:spPr>
          <a:xfrm>
            <a:off x="8249937" y="1139308"/>
            <a:ext cx="0" cy="1463040"/>
          </a:xfrm>
          <a:prstGeom prst="line">
            <a:avLst/>
          </a:prstGeom>
          <a:ln>
            <a:solidFill>
              <a:srgbClr val="0B5940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EF044ED4-8BFF-BBA9-3C4B-D240A324CFEC}"/>
              </a:ext>
            </a:extLst>
          </p:cNvPr>
          <p:cNvSpPr/>
          <p:nvPr/>
        </p:nvSpPr>
        <p:spPr>
          <a:xfrm>
            <a:off x="625153" y="1125677"/>
            <a:ext cx="2441540" cy="45719"/>
          </a:xfrm>
          <a:prstGeom prst="rect">
            <a:avLst/>
          </a:prstGeom>
          <a:solidFill>
            <a:srgbClr val="0B59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sz="1200" b="1">
                <a:solidFill>
                  <a:sysClr val="windowText" lastClr="000000"/>
                </a:solidFill>
              </a:rPr>
              <a:t>Year 1</a:t>
            </a:r>
            <a:endParaRPr lang="en-US" sz="1200" b="1"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E64830E-B3C5-0200-F706-CF94703FC1EE}"/>
              </a:ext>
            </a:extLst>
          </p:cNvPr>
          <p:cNvSpPr/>
          <p:nvPr/>
        </p:nvSpPr>
        <p:spPr>
          <a:xfrm>
            <a:off x="3237509" y="1125677"/>
            <a:ext cx="2441540" cy="45719"/>
          </a:xfrm>
          <a:prstGeom prst="rect">
            <a:avLst/>
          </a:prstGeom>
          <a:solidFill>
            <a:srgbClr val="0B59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sz="1200" b="1">
                <a:solidFill>
                  <a:sysClr val="windowText" lastClr="000000"/>
                </a:solidFill>
              </a:rPr>
              <a:t>Year 2</a:t>
            </a:r>
            <a:endParaRPr lang="en-US" sz="1200" b="1"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A749D92-B194-4DB1-4339-BFC1F03A6A80}"/>
              </a:ext>
            </a:extLst>
          </p:cNvPr>
          <p:cNvCxnSpPr>
            <a:cxnSpLocks/>
            <a:stCxn id="3" idx="1"/>
          </p:cNvCxnSpPr>
          <p:nvPr/>
        </p:nvCxnSpPr>
        <p:spPr>
          <a:xfrm>
            <a:off x="625153" y="1148537"/>
            <a:ext cx="0" cy="1463040"/>
          </a:xfrm>
          <a:prstGeom prst="line">
            <a:avLst/>
          </a:prstGeom>
          <a:ln w="12700">
            <a:solidFill>
              <a:srgbClr val="0B5940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9D9FE95D-58FF-6680-8582-46B86E71CCB6}"/>
              </a:ext>
            </a:extLst>
          </p:cNvPr>
          <p:cNvSpPr txBox="1"/>
          <p:nvPr/>
        </p:nvSpPr>
        <p:spPr>
          <a:xfrm>
            <a:off x="654476" y="1557591"/>
            <a:ext cx="484107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100">
                <a:solidFill>
                  <a:srgbClr val="FF0000"/>
                </a:solidFill>
              </a:rPr>
              <a:t>CC Due*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D2C0F5A-B9C5-DB31-A69B-36A0258A7AFF}"/>
              </a:ext>
            </a:extLst>
          </p:cNvPr>
          <p:cNvCxnSpPr>
            <a:cxnSpLocks/>
          </p:cNvCxnSpPr>
          <p:nvPr/>
        </p:nvCxnSpPr>
        <p:spPr>
          <a:xfrm>
            <a:off x="1149701" y="1148537"/>
            <a:ext cx="0" cy="1005840"/>
          </a:xfrm>
          <a:prstGeom prst="line">
            <a:avLst/>
          </a:prstGeom>
          <a:ln>
            <a:solidFill>
              <a:schemeClr val="bg2">
                <a:lumMod val="65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>
            <a:extLst>
              <a:ext uri="{FF2B5EF4-FFF2-40B4-BE49-F238E27FC236}">
                <a16:creationId xmlns:a16="http://schemas.microsoft.com/office/drawing/2014/main" id="{EE29B72F-7957-9514-A730-1AE5342ECBCB}"/>
              </a:ext>
            </a:extLst>
          </p:cNvPr>
          <p:cNvSpPr>
            <a:spLocks noChangeAspect="1"/>
          </p:cNvSpPr>
          <p:nvPr/>
        </p:nvSpPr>
        <p:spPr>
          <a:xfrm>
            <a:off x="535043" y="1244648"/>
            <a:ext cx="180220" cy="182880"/>
          </a:xfrm>
          <a:prstGeom prst="ellipse">
            <a:avLst/>
          </a:prstGeom>
          <a:solidFill>
            <a:srgbClr val="0B5940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sz="700"/>
              <a:t>Jan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913CDE56-B040-A9D9-42F5-37C0513F66AA}"/>
              </a:ext>
            </a:extLst>
          </p:cNvPr>
          <p:cNvSpPr>
            <a:spLocks noChangeAspect="1"/>
          </p:cNvSpPr>
          <p:nvPr/>
        </p:nvSpPr>
        <p:spPr>
          <a:xfrm>
            <a:off x="1059591" y="1244648"/>
            <a:ext cx="180220" cy="182880"/>
          </a:xfrm>
          <a:prstGeom prst="ellipse">
            <a:avLst/>
          </a:prstGeom>
          <a:solidFill>
            <a:srgbClr val="0B5940"/>
          </a:solidFill>
          <a:ln>
            <a:solidFill>
              <a:srgbClr val="13997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sz="700"/>
              <a:t>Apr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466E238-5B3A-A7D4-4F18-FE8F0426EE5B}"/>
              </a:ext>
            </a:extLst>
          </p:cNvPr>
          <p:cNvCxnSpPr>
            <a:cxnSpLocks/>
          </p:cNvCxnSpPr>
          <p:nvPr/>
        </p:nvCxnSpPr>
        <p:spPr>
          <a:xfrm>
            <a:off x="1911594" y="1148537"/>
            <a:ext cx="0" cy="1005840"/>
          </a:xfrm>
          <a:prstGeom prst="line">
            <a:avLst/>
          </a:prstGeom>
          <a:ln>
            <a:solidFill>
              <a:schemeClr val="bg2">
                <a:lumMod val="65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837C321A-416E-3F24-6C69-18C13DEA1A29}"/>
              </a:ext>
            </a:extLst>
          </p:cNvPr>
          <p:cNvSpPr txBox="1"/>
          <p:nvPr/>
        </p:nvSpPr>
        <p:spPr>
          <a:xfrm>
            <a:off x="1933954" y="1557591"/>
            <a:ext cx="452047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100">
                <a:solidFill>
                  <a:srgbClr val="FF0000"/>
                </a:solidFill>
              </a:rPr>
              <a:t>CAH #</a:t>
            </a:r>
            <a:r>
              <a:rPr lang="en-US" sz="1100" b="1">
                <a:solidFill>
                  <a:srgbClr val="FF0000"/>
                </a:solidFill>
              </a:rPr>
              <a:t>2</a:t>
            </a:r>
          </a:p>
          <a:p>
            <a:r>
              <a:rPr lang="en-US" sz="500" i="1">
                <a:solidFill>
                  <a:srgbClr val="FF0000"/>
                </a:solidFill>
              </a:rPr>
              <a:t>(9 days, 2 Tracks)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040190D-C4D4-6A2E-E07C-E24BB1CB6111}"/>
              </a:ext>
            </a:extLst>
          </p:cNvPr>
          <p:cNvSpPr>
            <a:spLocks noChangeAspect="1"/>
          </p:cNvSpPr>
          <p:nvPr/>
        </p:nvSpPr>
        <p:spPr>
          <a:xfrm>
            <a:off x="1821484" y="1244648"/>
            <a:ext cx="180220" cy="182880"/>
          </a:xfrm>
          <a:prstGeom prst="ellipse">
            <a:avLst/>
          </a:prstGeom>
          <a:solidFill>
            <a:srgbClr val="0B5940"/>
          </a:solidFill>
          <a:ln>
            <a:solidFill>
              <a:srgbClr val="13997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sz="700"/>
              <a:t>Oct</a:t>
            </a: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184D1BF3-3F08-1744-B06C-F2D3CCCFDD2F}"/>
              </a:ext>
            </a:extLst>
          </p:cNvPr>
          <p:cNvCxnSpPr>
            <a:cxnSpLocks/>
          </p:cNvCxnSpPr>
          <p:nvPr/>
        </p:nvCxnSpPr>
        <p:spPr>
          <a:xfrm>
            <a:off x="3233863" y="1148537"/>
            <a:ext cx="0" cy="1463040"/>
          </a:xfrm>
          <a:prstGeom prst="line">
            <a:avLst/>
          </a:prstGeom>
          <a:ln w="12700">
            <a:solidFill>
              <a:srgbClr val="0B5940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4F398C09-DC21-DE19-7073-2FD773EE54C4}"/>
              </a:ext>
            </a:extLst>
          </p:cNvPr>
          <p:cNvSpPr txBox="1"/>
          <p:nvPr/>
        </p:nvSpPr>
        <p:spPr>
          <a:xfrm>
            <a:off x="3237509" y="1557591"/>
            <a:ext cx="774292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100">
                <a:solidFill>
                  <a:schemeClr val="accent1">
                    <a:lumMod val="75000"/>
                  </a:schemeClr>
                </a:solidFill>
              </a:rPr>
              <a:t>CC Due*</a:t>
            </a: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D8E9300E-7F17-AD03-A4BE-CE386D7F001D}"/>
              </a:ext>
            </a:extLst>
          </p:cNvPr>
          <p:cNvCxnSpPr>
            <a:cxnSpLocks/>
          </p:cNvCxnSpPr>
          <p:nvPr/>
        </p:nvCxnSpPr>
        <p:spPr>
          <a:xfrm>
            <a:off x="3777461" y="1148537"/>
            <a:ext cx="0" cy="1005840"/>
          </a:xfrm>
          <a:prstGeom prst="line">
            <a:avLst/>
          </a:prstGeom>
          <a:ln>
            <a:solidFill>
              <a:schemeClr val="bg2">
                <a:lumMod val="65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Oval 50">
            <a:extLst>
              <a:ext uri="{FF2B5EF4-FFF2-40B4-BE49-F238E27FC236}">
                <a16:creationId xmlns:a16="http://schemas.microsoft.com/office/drawing/2014/main" id="{CE141864-A3CA-B85B-6AF3-90F326EAFE3E}"/>
              </a:ext>
            </a:extLst>
          </p:cNvPr>
          <p:cNvSpPr>
            <a:spLocks noChangeAspect="1"/>
          </p:cNvSpPr>
          <p:nvPr/>
        </p:nvSpPr>
        <p:spPr>
          <a:xfrm>
            <a:off x="3143753" y="1244648"/>
            <a:ext cx="180220" cy="182880"/>
          </a:xfrm>
          <a:prstGeom prst="ellipse">
            <a:avLst/>
          </a:prstGeom>
          <a:solidFill>
            <a:srgbClr val="0B5940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sz="700"/>
              <a:t>Jan</a:t>
            </a: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6C67DF47-0599-740B-5C72-286AFED0FC85}"/>
              </a:ext>
            </a:extLst>
          </p:cNvPr>
          <p:cNvSpPr>
            <a:spLocks noChangeAspect="1"/>
          </p:cNvSpPr>
          <p:nvPr/>
        </p:nvSpPr>
        <p:spPr>
          <a:xfrm>
            <a:off x="3687351" y="1244648"/>
            <a:ext cx="180220" cy="182880"/>
          </a:xfrm>
          <a:prstGeom prst="ellipse">
            <a:avLst/>
          </a:prstGeom>
          <a:solidFill>
            <a:srgbClr val="0B5940"/>
          </a:solidFill>
          <a:ln>
            <a:solidFill>
              <a:srgbClr val="13997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sz="700"/>
              <a:t>Apr</a:t>
            </a:r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A86956DC-AC03-434B-51A0-AD466DE6F58F}"/>
              </a:ext>
            </a:extLst>
          </p:cNvPr>
          <p:cNvCxnSpPr>
            <a:cxnSpLocks/>
          </p:cNvCxnSpPr>
          <p:nvPr/>
        </p:nvCxnSpPr>
        <p:spPr>
          <a:xfrm>
            <a:off x="4539354" y="1148537"/>
            <a:ext cx="0" cy="1005840"/>
          </a:xfrm>
          <a:prstGeom prst="line">
            <a:avLst/>
          </a:prstGeom>
          <a:ln>
            <a:solidFill>
              <a:schemeClr val="bg2">
                <a:lumMod val="65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624F53A7-1440-5F0D-D3AE-AF549A24FEC3}"/>
              </a:ext>
            </a:extLst>
          </p:cNvPr>
          <p:cNvSpPr txBox="1"/>
          <p:nvPr/>
        </p:nvSpPr>
        <p:spPr>
          <a:xfrm>
            <a:off x="4560328" y="1557591"/>
            <a:ext cx="452047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100">
                <a:solidFill>
                  <a:schemeClr val="accent1">
                    <a:lumMod val="75000"/>
                  </a:schemeClr>
                </a:solidFill>
              </a:rPr>
              <a:t>CAH #</a:t>
            </a:r>
            <a:r>
              <a:rPr lang="en-US" sz="1100" b="1">
                <a:solidFill>
                  <a:schemeClr val="accent1">
                    <a:lumMod val="75000"/>
                  </a:schemeClr>
                </a:solidFill>
              </a:rPr>
              <a:t>2</a:t>
            </a:r>
          </a:p>
          <a:p>
            <a:r>
              <a:rPr lang="en-US" sz="500" i="1">
                <a:solidFill>
                  <a:schemeClr val="accent1">
                    <a:lumMod val="75000"/>
                  </a:schemeClr>
                </a:solidFill>
              </a:rPr>
              <a:t>(9 days, 2 Tracks)</a:t>
            </a: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BEE9AFD6-10F1-669A-E29B-0F6ACF73CF46}"/>
              </a:ext>
            </a:extLst>
          </p:cNvPr>
          <p:cNvSpPr>
            <a:spLocks noChangeAspect="1"/>
          </p:cNvSpPr>
          <p:nvPr/>
        </p:nvSpPr>
        <p:spPr>
          <a:xfrm>
            <a:off x="4449244" y="1244648"/>
            <a:ext cx="180220" cy="182880"/>
          </a:xfrm>
          <a:prstGeom prst="ellipse">
            <a:avLst/>
          </a:prstGeom>
          <a:solidFill>
            <a:srgbClr val="0B5940"/>
          </a:solidFill>
          <a:ln>
            <a:solidFill>
              <a:srgbClr val="13997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sz="700"/>
              <a:t>Oct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25FF6B95-E340-EC22-9E12-2AFC2720C05A}"/>
              </a:ext>
            </a:extLst>
          </p:cNvPr>
          <p:cNvSpPr txBox="1"/>
          <p:nvPr/>
        </p:nvSpPr>
        <p:spPr>
          <a:xfrm>
            <a:off x="6838410" y="1557591"/>
            <a:ext cx="711733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100"/>
              <a:t>OGCV (</a:t>
            </a:r>
            <a:r>
              <a:rPr lang="en-US" sz="1100">
                <a:solidFill>
                  <a:srgbClr val="FF0000"/>
                </a:solidFill>
              </a:rPr>
              <a:t>A</a:t>
            </a:r>
            <a:r>
              <a:rPr lang="en-US" sz="1100"/>
              <a:t>&amp;</a:t>
            </a:r>
            <a:r>
              <a:rPr lang="en-US" sz="1100">
                <a:solidFill>
                  <a:srgbClr val="0D8DF1"/>
                </a:solidFill>
              </a:rPr>
              <a:t>B</a:t>
            </a:r>
            <a:r>
              <a:rPr lang="en-US" sz="1100"/>
              <a:t>)</a:t>
            </a:r>
          </a:p>
          <a:p>
            <a:r>
              <a:rPr lang="en-US" sz="500" i="1"/>
              <a:t>(3 weeks)</a:t>
            </a:r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5F693689-F465-2778-5BBB-330169CD22AC}"/>
              </a:ext>
            </a:extLst>
          </p:cNvPr>
          <p:cNvCxnSpPr>
            <a:cxnSpLocks/>
          </p:cNvCxnSpPr>
          <p:nvPr/>
        </p:nvCxnSpPr>
        <p:spPr>
          <a:xfrm>
            <a:off x="5837182" y="1148537"/>
            <a:ext cx="0" cy="1463040"/>
          </a:xfrm>
          <a:prstGeom prst="line">
            <a:avLst/>
          </a:prstGeom>
          <a:ln w="12700">
            <a:solidFill>
              <a:srgbClr val="0B5940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Oval 63">
            <a:extLst>
              <a:ext uri="{FF2B5EF4-FFF2-40B4-BE49-F238E27FC236}">
                <a16:creationId xmlns:a16="http://schemas.microsoft.com/office/drawing/2014/main" id="{DA25FAE6-3D8E-30B0-B0C4-1BBEF58294C3}"/>
              </a:ext>
            </a:extLst>
          </p:cNvPr>
          <p:cNvSpPr>
            <a:spLocks noChangeAspect="1"/>
          </p:cNvSpPr>
          <p:nvPr/>
        </p:nvSpPr>
        <p:spPr>
          <a:xfrm>
            <a:off x="5747072" y="1244648"/>
            <a:ext cx="180220" cy="182880"/>
          </a:xfrm>
          <a:prstGeom prst="ellipse">
            <a:avLst/>
          </a:prstGeom>
          <a:solidFill>
            <a:srgbClr val="0B5940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sz="700"/>
              <a:t>Jan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8EE12EC0-7D4E-3931-EF15-50976799A71B}"/>
              </a:ext>
            </a:extLst>
          </p:cNvPr>
          <p:cNvSpPr txBox="1"/>
          <p:nvPr/>
        </p:nvSpPr>
        <p:spPr>
          <a:xfrm>
            <a:off x="8377842" y="1542059"/>
            <a:ext cx="431045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100"/>
              <a:t>New Edition</a:t>
            </a:r>
          </a:p>
        </p:txBody>
      </p:sp>
      <p:sp>
        <p:nvSpPr>
          <p:cNvPr id="68" name="Star: 7 Points 67">
            <a:extLst>
              <a:ext uri="{FF2B5EF4-FFF2-40B4-BE49-F238E27FC236}">
                <a16:creationId xmlns:a16="http://schemas.microsoft.com/office/drawing/2014/main" id="{3B653EB1-14B6-606D-752C-D0B7551F4C0E}"/>
              </a:ext>
            </a:extLst>
          </p:cNvPr>
          <p:cNvSpPr/>
          <p:nvPr/>
        </p:nvSpPr>
        <p:spPr>
          <a:xfrm>
            <a:off x="8140387" y="1601597"/>
            <a:ext cx="207599" cy="217624"/>
          </a:xfrm>
          <a:prstGeom prst="star7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118B5452-E238-DD91-3BF7-A23C3A6DD25B}"/>
              </a:ext>
            </a:extLst>
          </p:cNvPr>
          <p:cNvSpPr>
            <a:spLocks noChangeAspect="1"/>
          </p:cNvSpPr>
          <p:nvPr/>
        </p:nvSpPr>
        <p:spPr>
          <a:xfrm>
            <a:off x="8159827" y="1244648"/>
            <a:ext cx="180220" cy="182880"/>
          </a:xfrm>
          <a:prstGeom prst="ellipse">
            <a:avLst/>
          </a:prstGeom>
          <a:solidFill>
            <a:srgbClr val="0B5940"/>
          </a:solidFill>
          <a:ln>
            <a:solidFill>
              <a:srgbClr val="13997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sz="700"/>
              <a:t>Dec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0FE21177-98CD-313D-7BE0-4B8702E0D98F}"/>
              </a:ext>
            </a:extLst>
          </p:cNvPr>
          <p:cNvSpPr>
            <a:spLocks noChangeAspect="1"/>
          </p:cNvSpPr>
          <p:nvPr/>
        </p:nvSpPr>
        <p:spPr>
          <a:xfrm>
            <a:off x="6001833" y="1244648"/>
            <a:ext cx="180220" cy="182880"/>
          </a:xfrm>
          <a:prstGeom prst="ellipse">
            <a:avLst/>
          </a:prstGeom>
          <a:solidFill>
            <a:srgbClr val="0B5940"/>
          </a:solidFill>
          <a:ln>
            <a:solidFill>
              <a:srgbClr val="13997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sz="700"/>
              <a:t>Apr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CF9207C-C482-1EAF-8741-58606B749934}"/>
              </a:ext>
            </a:extLst>
          </p:cNvPr>
          <p:cNvSpPr txBox="1"/>
          <p:nvPr/>
        </p:nvSpPr>
        <p:spPr>
          <a:xfrm>
            <a:off x="1164333" y="1557591"/>
            <a:ext cx="452047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100">
                <a:solidFill>
                  <a:srgbClr val="FF0000"/>
                </a:solidFill>
              </a:rPr>
              <a:t>CAH #</a:t>
            </a:r>
            <a:r>
              <a:rPr lang="en-US" sz="1100" b="1">
                <a:solidFill>
                  <a:srgbClr val="FF0000"/>
                </a:solidFill>
              </a:rPr>
              <a:t>1</a:t>
            </a:r>
          </a:p>
          <a:p>
            <a:r>
              <a:rPr lang="en-US" sz="500" i="1">
                <a:solidFill>
                  <a:srgbClr val="FF0000"/>
                </a:solidFill>
              </a:rPr>
              <a:t>(9 days, 2 Tracks)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564EDACB-865B-9C1C-F40C-72C7A01D1DCD}"/>
              </a:ext>
            </a:extLst>
          </p:cNvPr>
          <p:cNvSpPr/>
          <p:nvPr/>
        </p:nvSpPr>
        <p:spPr>
          <a:xfrm>
            <a:off x="3220176" y="2313512"/>
            <a:ext cx="2441540" cy="4571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1"/>
          <a:lstStyle/>
          <a:p>
            <a:pPr algn="ctr"/>
            <a:r>
              <a:rPr lang="en-US" sz="1200" b="1">
                <a:solidFill>
                  <a:sysClr val="windowText" lastClr="000000"/>
                </a:solidFill>
              </a:rPr>
              <a:t>Group B</a:t>
            </a:r>
            <a:endParaRPr lang="en-US" sz="1200" b="1"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6F7D6498-4387-EE27-FB7E-17803D9C400A}"/>
              </a:ext>
            </a:extLst>
          </p:cNvPr>
          <p:cNvSpPr/>
          <p:nvPr/>
        </p:nvSpPr>
        <p:spPr>
          <a:xfrm>
            <a:off x="620518" y="2319625"/>
            <a:ext cx="2441540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1"/>
          <a:lstStyle/>
          <a:p>
            <a:pPr algn="ctr"/>
            <a:r>
              <a:rPr lang="en-US" sz="1200" b="1">
                <a:solidFill>
                  <a:sysClr val="windowText" lastClr="000000"/>
                </a:solidFill>
              </a:rPr>
              <a:t>Group A</a:t>
            </a:r>
            <a:endParaRPr lang="en-US" sz="1200" b="1"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D134AAA4-E520-29C4-6B8D-961607C2487D}"/>
              </a:ext>
            </a:extLst>
          </p:cNvPr>
          <p:cNvSpPr>
            <a:spLocks noChangeAspect="1"/>
          </p:cNvSpPr>
          <p:nvPr/>
        </p:nvSpPr>
        <p:spPr>
          <a:xfrm>
            <a:off x="6711500" y="1244648"/>
            <a:ext cx="180220" cy="182880"/>
          </a:xfrm>
          <a:prstGeom prst="ellipse">
            <a:avLst/>
          </a:prstGeom>
          <a:solidFill>
            <a:srgbClr val="0B5940"/>
          </a:solidFill>
          <a:ln>
            <a:solidFill>
              <a:srgbClr val="13997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sz="700"/>
              <a:t>May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9FAF4F49-48EF-BDB7-E0AC-8DC37A89D37A}"/>
              </a:ext>
            </a:extLst>
          </p:cNvPr>
          <p:cNvSpPr txBox="1"/>
          <p:nvPr/>
        </p:nvSpPr>
        <p:spPr>
          <a:xfrm>
            <a:off x="3798007" y="1557591"/>
            <a:ext cx="452047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100">
                <a:solidFill>
                  <a:schemeClr val="accent1">
                    <a:lumMod val="75000"/>
                  </a:schemeClr>
                </a:solidFill>
              </a:rPr>
              <a:t>CAH #</a:t>
            </a:r>
            <a:r>
              <a:rPr lang="en-US" sz="1100" b="1">
                <a:solidFill>
                  <a:schemeClr val="accent1">
                    <a:lumMod val="75000"/>
                  </a:schemeClr>
                </a:solidFill>
              </a:rPr>
              <a:t>1</a:t>
            </a:r>
          </a:p>
          <a:p>
            <a:r>
              <a:rPr lang="en-US" sz="500" i="1">
                <a:solidFill>
                  <a:schemeClr val="accent1">
                    <a:lumMod val="75000"/>
                  </a:schemeClr>
                </a:solidFill>
              </a:rPr>
              <a:t>(9 days, 2 Tracks)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AD8C2A7-DDB5-D543-AA96-8DF2A6D31DCF}"/>
              </a:ext>
            </a:extLst>
          </p:cNvPr>
          <p:cNvSpPr txBox="1"/>
          <p:nvPr/>
        </p:nvSpPr>
        <p:spPr>
          <a:xfrm>
            <a:off x="6120422" y="1557591"/>
            <a:ext cx="60914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100"/>
              <a:t>PCH (</a:t>
            </a:r>
            <a:r>
              <a:rPr lang="en-US" sz="1100">
                <a:solidFill>
                  <a:srgbClr val="FF0000"/>
                </a:solidFill>
              </a:rPr>
              <a:t>A</a:t>
            </a:r>
            <a:r>
              <a:rPr lang="en-US" sz="1100"/>
              <a:t>&amp;</a:t>
            </a:r>
            <a:r>
              <a:rPr lang="en-US" sz="1100">
                <a:solidFill>
                  <a:srgbClr val="0D8DF1"/>
                </a:solidFill>
              </a:rPr>
              <a:t>B</a:t>
            </a:r>
            <a:r>
              <a:rPr lang="en-US" sz="1100"/>
              <a:t>)</a:t>
            </a:r>
          </a:p>
          <a:p>
            <a:r>
              <a:rPr lang="en-US" sz="500" i="1"/>
              <a:t>(10 days, 1 Track)</a:t>
            </a:r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9206722E-29FB-480D-9E64-55734D1EC7F9}"/>
              </a:ext>
            </a:extLst>
          </p:cNvPr>
          <p:cNvSpPr/>
          <p:nvPr/>
        </p:nvSpPr>
        <p:spPr>
          <a:xfrm rot="16200000">
            <a:off x="-169353" y="1941847"/>
            <a:ext cx="1112613" cy="21150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/>
              <a:t>New</a:t>
            </a:r>
          </a:p>
        </p:txBody>
      </p:sp>
      <p:pic>
        <p:nvPicPr>
          <p:cNvPr id="118" name="Graphic 117" descr="Group brainstorm with solid fill">
            <a:extLst>
              <a:ext uri="{FF2B5EF4-FFF2-40B4-BE49-F238E27FC236}">
                <a16:creationId xmlns:a16="http://schemas.microsoft.com/office/drawing/2014/main" id="{DB30F5AB-85A2-3634-2691-7553E36B82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0453" y="1856903"/>
            <a:ext cx="365760" cy="365760"/>
          </a:xfrm>
          <a:prstGeom prst="rect">
            <a:avLst/>
          </a:prstGeom>
        </p:spPr>
      </p:pic>
      <p:pic>
        <p:nvPicPr>
          <p:cNvPr id="119" name="Graphic 118" descr="Meeting with solid fill">
            <a:extLst>
              <a:ext uri="{FF2B5EF4-FFF2-40B4-BE49-F238E27FC236}">
                <a16:creationId xmlns:a16="http://schemas.microsoft.com/office/drawing/2014/main" id="{6DF69484-AF30-DD69-544A-B785BCE3E6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64510" y="1856903"/>
            <a:ext cx="365760" cy="365760"/>
          </a:xfrm>
          <a:prstGeom prst="rect">
            <a:avLst/>
          </a:prstGeom>
        </p:spPr>
      </p:pic>
      <p:grpSp>
        <p:nvGrpSpPr>
          <p:cNvPr id="120" name="Group 119">
            <a:extLst>
              <a:ext uri="{FF2B5EF4-FFF2-40B4-BE49-F238E27FC236}">
                <a16:creationId xmlns:a16="http://schemas.microsoft.com/office/drawing/2014/main" id="{3459CD01-3891-A70C-DDCE-DCA913C99774}"/>
              </a:ext>
            </a:extLst>
          </p:cNvPr>
          <p:cNvGrpSpPr>
            <a:grpSpLocks/>
          </p:cNvGrpSpPr>
          <p:nvPr/>
        </p:nvGrpSpPr>
        <p:grpSpPr>
          <a:xfrm>
            <a:off x="6099602" y="1856903"/>
            <a:ext cx="365760" cy="365760"/>
            <a:chOff x="3469295" y="1043663"/>
            <a:chExt cx="457200" cy="517236"/>
          </a:xfrm>
          <a:solidFill>
            <a:srgbClr val="0B5940"/>
          </a:solidFill>
        </p:grpSpPr>
        <p:pic>
          <p:nvPicPr>
            <p:cNvPr id="121" name="Graphic 120" descr="Group with solid fill">
              <a:extLst>
                <a:ext uri="{FF2B5EF4-FFF2-40B4-BE49-F238E27FC236}">
                  <a16:creationId xmlns:a16="http://schemas.microsoft.com/office/drawing/2014/main" id="{BF30F22D-E8B7-EDE4-4BF5-0DA5202C5CB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3469295" y="1103699"/>
              <a:ext cx="457200" cy="457200"/>
            </a:xfrm>
            <a:prstGeom prst="rect">
              <a:avLst/>
            </a:prstGeom>
          </p:spPr>
        </p:pic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92995F56-0E35-027D-78ED-10128DA3CAB7}"/>
                </a:ext>
              </a:extLst>
            </p:cNvPr>
            <p:cNvGrpSpPr/>
            <p:nvPr/>
          </p:nvGrpSpPr>
          <p:grpSpPr>
            <a:xfrm>
              <a:off x="3506889" y="1043663"/>
              <a:ext cx="370983" cy="188029"/>
              <a:chOff x="3506889" y="1043663"/>
              <a:chExt cx="370983" cy="188029"/>
            </a:xfrm>
            <a:grpFill/>
          </p:grpSpPr>
          <p:pic>
            <p:nvPicPr>
              <p:cNvPr id="123" name="Graphic 122" descr="Chat outline">
                <a:extLst>
                  <a:ext uri="{FF2B5EF4-FFF2-40B4-BE49-F238E27FC236}">
                    <a16:creationId xmlns:a16="http://schemas.microsoft.com/office/drawing/2014/main" id="{B83C801F-00AB-F540-6B62-441785AAD81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3506889" y="1043663"/>
                <a:ext cx="182880" cy="182880"/>
              </a:xfrm>
              <a:prstGeom prst="rect">
                <a:avLst/>
              </a:prstGeom>
            </p:spPr>
          </p:pic>
          <p:pic>
            <p:nvPicPr>
              <p:cNvPr id="124" name="Graphic 123" descr="Chat outline">
                <a:extLst>
                  <a:ext uri="{FF2B5EF4-FFF2-40B4-BE49-F238E27FC236}">
                    <a16:creationId xmlns:a16="http://schemas.microsoft.com/office/drawing/2014/main" id="{D0BC6382-881A-4735-7D3A-B41D6C705F5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3697895" y="1048812"/>
                <a:ext cx="179977" cy="182880"/>
              </a:xfrm>
              <a:prstGeom prst="rect">
                <a:avLst/>
              </a:prstGeom>
            </p:spPr>
          </p:pic>
        </p:grpSp>
      </p:grpSp>
      <p:pic>
        <p:nvPicPr>
          <p:cNvPr id="125" name="Graphic 124" descr="Meeting with solid fill">
            <a:extLst>
              <a:ext uri="{FF2B5EF4-FFF2-40B4-BE49-F238E27FC236}">
                <a16:creationId xmlns:a16="http://schemas.microsoft.com/office/drawing/2014/main" id="{80EEF840-C5CE-1DF2-E998-CA9978C481D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807746" y="1856903"/>
            <a:ext cx="365760" cy="365760"/>
          </a:xfrm>
          <a:prstGeom prst="rect">
            <a:avLst/>
          </a:prstGeom>
        </p:spPr>
      </p:pic>
      <p:pic>
        <p:nvPicPr>
          <p:cNvPr id="126" name="Graphic 125" descr="Group brainstorm with solid fill">
            <a:extLst>
              <a:ext uri="{FF2B5EF4-FFF2-40B4-BE49-F238E27FC236}">
                <a16:creationId xmlns:a16="http://schemas.microsoft.com/office/drawing/2014/main" id="{F4158707-64C0-1088-FA94-2CB45BDC8D2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251221" y="1856903"/>
            <a:ext cx="365760" cy="365760"/>
          </a:xfrm>
          <a:prstGeom prst="rect">
            <a:avLst/>
          </a:prstGeom>
        </p:spPr>
      </p:pic>
      <p:pic>
        <p:nvPicPr>
          <p:cNvPr id="127" name="Graphic 126" descr="Meeting with solid fill">
            <a:extLst>
              <a:ext uri="{FF2B5EF4-FFF2-40B4-BE49-F238E27FC236}">
                <a16:creationId xmlns:a16="http://schemas.microsoft.com/office/drawing/2014/main" id="{08F010EB-068B-B253-FED9-D6B3DE0CCA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939194" y="1856903"/>
            <a:ext cx="365760" cy="365760"/>
          </a:xfrm>
          <a:prstGeom prst="rect">
            <a:avLst/>
          </a:prstGeom>
        </p:spPr>
      </p:pic>
      <p:grpSp>
        <p:nvGrpSpPr>
          <p:cNvPr id="130" name="Group 129">
            <a:extLst>
              <a:ext uri="{FF2B5EF4-FFF2-40B4-BE49-F238E27FC236}">
                <a16:creationId xmlns:a16="http://schemas.microsoft.com/office/drawing/2014/main" id="{B6D246C0-0AFC-1D94-6DBC-9281266E9663}"/>
              </a:ext>
            </a:extLst>
          </p:cNvPr>
          <p:cNvGrpSpPr>
            <a:grpSpLocks noChangeAspect="1"/>
          </p:cNvGrpSpPr>
          <p:nvPr/>
        </p:nvGrpSpPr>
        <p:grpSpPr>
          <a:xfrm>
            <a:off x="6765894" y="1856903"/>
            <a:ext cx="571382" cy="365760"/>
            <a:chOff x="4083049" y="3059813"/>
            <a:chExt cx="1428455" cy="914400"/>
          </a:xfrm>
        </p:grpSpPr>
        <p:pic>
          <p:nvPicPr>
            <p:cNvPr id="131" name="Graphic 130" descr="Internet Banking with solid fill">
              <a:extLst>
                <a:ext uri="{FF2B5EF4-FFF2-40B4-BE49-F238E27FC236}">
                  <a16:creationId xmlns:a16="http://schemas.microsoft.com/office/drawing/2014/main" id="{A7C5C0AC-50BB-EF19-1E8E-8A252E6A33FA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4083049" y="3164736"/>
              <a:ext cx="704555" cy="704555"/>
            </a:xfrm>
            <a:prstGeom prst="rect">
              <a:avLst/>
            </a:prstGeom>
          </p:spPr>
        </p:pic>
        <p:pic>
          <p:nvPicPr>
            <p:cNvPr id="132" name="Graphic 131" descr="Group success with solid fill">
              <a:extLst>
                <a:ext uri="{FF2B5EF4-FFF2-40B4-BE49-F238E27FC236}">
                  <a16:creationId xmlns:a16="http://schemas.microsoft.com/office/drawing/2014/main" id="{80B12097-78CF-12C8-E6B1-C4F47493D2CE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4597104" y="3059813"/>
              <a:ext cx="914400" cy="914400"/>
            </a:xfrm>
            <a:prstGeom prst="rect">
              <a:avLst/>
            </a:prstGeom>
          </p:spPr>
        </p:pic>
      </p:grpSp>
      <p:pic>
        <p:nvPicPr>
          <p:cNvPr id="133" name="Graphic 132" descr="Meeting with solid fill">
            <a:extLst>
              <a:ext uri="{FF2B5EF4-FFF2-40B4-BE49-F238E27FC236}">
                <a16:creationId xmlns:a16="http://schemas.microsoft.com/office/drawing/2014/main" id="{E027F586-683B-0B42-482A-433DD023EC6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538799" y="1856903"/>
            <a:ext cx="365760" cy="365760"/>
          </a:xfrm>
          <a:prstGeom prst="rect">
            <a:avLst/>
          </a:prstGeom>
        </p:spPr>
      </p:pic>
      <p:sp>
        <p:nvSpPr>
          <p:cNvPr id="24" name="Oval 23">
            <a:extLst>
              <a:ext uri="{FF2B5EF4-FFF2-40B4-BE49-F238E27FC236}">
                <a16:creationId xmlns:a16="http://schemas.microsoft.com/office/drawing/2014/main" id="{A9051ED2-A164-1866-1367-58572A3EBDF8}"/>
              </a:ext>
            </a:extLst>
          </p:cNvPr>
          <p:cNvSpPr>
            <a:spLocks noChangeAspect="1"/>
          </p:cNvSpPr>
          <p:nvPr/>
        </p:nvSpPr>
        <p:spPr>
          <a:xfrm>
            <a:off x="1403547" y="1244648"/>
            <a:ext cx="180220" cy="182880"/>
          </a:xfrm>
          <a:prstGeom prst="ellipse">
            <a:avLst/>
          </a:prstGeom>
          <a:solidFill>
            <a:srgbClr val="0B5940"/>
          </a:solidFill>
          <a:ln>
            <a:solidFill>
              <a:srgbClr val="13997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sz="700"/>
              <a:t>Jul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E652376-D837-1D68-4A47-9A7EEC23A541}"/>
              </a:ext>
            </a:extLst>
          </p:cNvPr>
          <p:cNvSpPr txBox="1"/>
          <p:nvPr/>
        </p:nvSpPr>
        <p:spPr>
          <a:xfrm>
            <a:off x="1534115" y="2772107"/>
            <a:ext cx="1773470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defRPr sz="1100">
                <a:solidFill>
                  <a:srgbClr val="FF0000"/>
                </a:solidFill>
              </a:defRPr>
            </a:lvl1pPr>
          </a:lstStyle>
          <a:p>
            <a:r>
              <a:rPr lang="en-US" i="1"/>
              <a:t>Comments / Modifications in Response to CAH#1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48E54E7-A760-6C60-F924-1519468FAA5D}"/>
              </a:ext>
            </a:extLst>
          </p:cNvPr>
          <p:cNvSpPr txBox="1"/>
          <p:nvPr/>
        </p:nvSpPr>
        <p:spPr>
          <a:xfrm>
            <a:off x="4182065" y="2772107"/>
            <a:ext cx="1611446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defRPr sz="1100">
                <a:solidFill>
                  <a:srgbClr val="FF0000"/>
                </a:solidFill>
              </a:defRPr>
            </a:lvl1pPr>
          </a:lstStyle>
          <a:p>
            <a:r>
              <a:rPr lang="en-US" i="1">
                <a:solidFill>
                  <a:srgbClr val="086AB6"/>
                </a:solidFill>
              </a:rPr>
              <a:t>Comments / Modifications in Response to CAH#1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4606A33-5D1D-B258-E4E1-ADFD4A909A9C}"/>
              </a:ext>
            </a:extLst>
          </p:cNvPr>
          <p:cNvSpPr txBox="1"/>
          <p:nvPr/>
        </p:nvSpPr>
        <p:spPr>
          <a:xfrm>
            <a:off x="3461329" y="2772107"/>
            <a:ext cx="848432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defRPr sz="1100">
                <a:solidFill>
                  <a:srgbClr val="FF0000"/>
                </a:solidFill>
              </a:defRPr>
            </a:lvl1pPr>
          </a:lstStyle>
          <a:p>
            <a:r>
              <a:rPr lang="en-US" i="1"/>
              <a:t>PC Group A Due*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24A365F8-177E-7F56-A0AA-3D336578DC27}"/>
              </a:ext>
            </a:extLst>
          </p:cNvPr>
          <p:cNvSpPr txBox="1"/>
          <p:nvPr/>
        </p:nvSpPr>
        <p:spPr>
          <a:xfrm>
            <a:off x="5859345" y="2772107"/>
            <a:ext cx="848432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defRPr sz="1100">
                <a:solidFill>
                  <a:srgbClr val="FF0000"/>
                </a:solidFill>
              </a:defRPr>
            </a:lvl1pPr>
          </a:lstStyle>
          <a:p>
            <a:r>
              <a:rPr lang="en-US" i="1">
                <a:solidFill>
                  <a:schemeClr val="accent1">
                    <a:lumMod val="75000"/>
                  </a:schemeClr>
                </a:solidFill>
              </a:rPr>
              <a:t>PC Group B Due*</a:t>
            </a:r>
          </a:p>
        </p:txBody>
      </p: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9033A709-5F80-DF92-BF72-69F51114F05E}"/>
              </a:ext>
            </a:extLst>
          </p:cNvPr>
          <p:cNvCxnSpPr>
            <a:cxnSpLocks/>
          </p:cNvCxnSpPr>
          <p:nvPr/>
        </p:nvCxnSpPr>
        <p:spPr>
          <a:xfrm>
            <a:off x="6801610" y="2372957"/>
            <a:ext cx="1470745" cy="0"/>
          </a:xfrm>
          <a:prstGeom prst="straightConnector1">
            <a:avLst/>
          </a:prstGeom>
          <a:ln>
            <a:solidFill>
              <a:srgbClr val="0B594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>
            <a:extLst>
              <a:ext uri="{FF2B5EF4-FFF2-40B4-BE49-F238E27FC236}">
                <a16:creationId xmlns:a16="http://schemas.microsoft.com/office/drawing/2014/main" id="{E75DCA85-BB1A-8946-8D09-E20D8B528F3B}"/>
              </a:ext>
            </a:extLst>
          </p:cNvPr>
          <p:cNvSpPr txBox="1"/>
          <p:nvPr/>
        </p:nvSpPr>
        <p:spPr>
          <a:xfrm>
            <a:off x="7271490" y="2286251"/>
            <a:ext cx="636393" cy="169277"/>
          </a:xfrm>
          <a:prstGeom prst="rect">
            <a:avLst/>
          </a:prstGeom>
          <a:solidFill>
            <a:srgbClr val="E1EBE8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1100"/>
              <a:t>Publication</a:t>
            </a:r>
          </a:p>
        </p:txBody>
      </p:sp>
      <p:sp>
        <p:nvSpPr>
          <p:cNvPr id="8" name="Right Brace 7">
            <a:extLst>
              <a:ext uri="{FF2B5EF4-FFF2-40B4-BE49-F238E27FC236}">
                <a16:creationId xmlns:a16="http://schemas.microsoft.com/office/drawing/2014/main" id="{A7B085A3-E177-91C3-6F22-B6FE46AB7C59}"/>
              </a:ext>
            </a:extLst>
          </p:cNvPr>
          <p:cNvSpPr/>
          <p:nvPr/>
        </p:nvSpPr>
        <p:spPr>
          <a:xfrm rot="5400000">
            <a:off x="7587081" y="2099216"/>
            <a:ext cx="130136" cy="1208921"/>
          </a:xfrm>
          <a:prstGeom prst="rightBrace">
            <a:avLst>
              <a:gd name="adj1" fmla="val 8333"/>
              <a:gd name="adj2" fmla="val 93477"/>
            </a:avLst>
          </a:prstGeom>
          <a:ln w="19050">
            <a:solidFill>
              <a:srgbClr val="0B59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A82E034-4C0C-A251-A431-AA5C53298156}"/>
              </a:ext>
            </a:extLst>
          </p:cNvPr>
          <p:cNvSpPr txBox="1"/>
          <p:nvPr/>
        </p:nvSpPr>
        <p:spPr>
          <a:xfrm>
            <a:off x="6994862" y="2731160"/>
            <a:ext cx="2024533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+mj-lt"/>
              <a:buAutoNum type="arabicPeriod"/>
            </a:pPr>
            <a:r>
              <a:rPr lang="en-US" sz="1000"/>
              <a:t>CCC Resolves Conflicting Actions </a:t>
            </a:r>
            <a:r>
              <a:rPr lang="en-US" sz="700"/>
              <a:t>(see 14.2 of CP 28)</a:t>
            </a:r>
          </a:p>
          <a:p>
            <a:pPr marL="171450" indent="-171450">
              <a:buFont typeface="+mj-lt"/>
              <a:buAutoNum type="arabicPeriod"/>
            </a:pPr>
            <a:r>
              <a:rPr lang="en-US" sz="1000"/>
              <a:t>CAC, CCC, CDC &amp; IC Application &amp; Selection for next cycle</a:t>
            </a: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84956BEE-B7D3-446B-DB5A-63BF5172B251}"/>
              </a:ext>
            </a:extLst>
          </p:cNvPr>
          <p:cNvGrpSpPr/>
          <p:nvPr/>
        </p:nvGrpSpPr>
        <p:grpSpPr>
          <a:xfrm>
            <a:off x="207776" y="4285419"/>
            <a:ext cx="5252185" cy="708326"/>
            <a:chOff x="168989" y="4475869"/>
            <a:chExt cx="5252185" cy="708326"/>
          </a:xfrm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FC4CEAFB-1FEA-EA6F-45B2-924AAE33A475}"/>
                </a:ext>
              </a:extLst>
            </p:cNvPr>
            <p:cNvSpPr txBox="1"/>
            <p:nvPr/>
          </p:nvSpPr>
          <p:spPr>
            <a:xfrm>
              <a:off x="211460" y="4599420"/>
              <a:ext cx="4026795" cy="584775"/>
            </a:xfrm>
            <a:prstGeom prst="rect">
              <a:avLst/>
            </a:prstGeom>
            <a:noFill/>
          </p:spPr>
          <p:txBody>
            <a:bodyPr wrap="square" numCol="2" rtlCol="0">
              <a:spAutoFit/>
            </a:bodyPr>
            <a:lstStyle/>
            <a:p>
              <a:r>
                <a:rPr lang="en-US" sz="800"/>
                <a:t>CAC – Code Action Committees</a:t>
              </a:r>
            </a:p>
            <a:p>
              <a:r>
                <a:rPr lang="en-US" sz="800"/>
                <a:t>CAH – Committee Action Hearing</a:t>
              </a:r>
            </a:p>
            <a:p>
              <a:r>
                <a:rPr lang="en-US" sz="800"/>
                <a:t>CC – Code Changes</a:t>
              </a:r>
            </a:p>
            <a:p>
              <a:r>
                <a:rPr lang="en-US" sz="800"/>
                <a:t>CDC – Code Development Committees</a:t>
              </a:r>
            </a:p>
            <a:p>
              <a:r>
                <a:rPr lang="en-US" sz="800"/>
                <a:t>PC – Public Comments</a:t>
              </a:r>
            </a:p>
            <a:p>
              <a:r>
                <a:rPr lang="en-US" sz="800"/>
                <a:t>PCH – Public Comment Hearing</a:t>
              </a:r>
            </a:p>
            <a:p>
              <a:r>
                <a:rPr lang="en-US" sz="800"/>
                <a:t>OGCV – Online Government Consensus Vote</a:t>
              </a:r>
            </a:p>
            <a:p>
              <a:endParaRPr lang="en-US" sz="800"/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B5288E0F-5708-A1DA-B256-FC763DC1EA81}"/>
                </a:ext>
              </a:extLst>
            </p:cNvPr>
            <p:cNvSpPr txBox="1"/>
            <p:nvPr/>
          </p:nvSpPr>
          <p:spPr>
            <a:xfrm>
              <a:off x="168989" y="4475869"/>
              <a:ext cx="71566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b="1"/>
                <a:t>Acronyms</a:t>
              </a: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A5D00881-3CDF-C460-049B-D8D5BB4309AD}"/>
                </a:ext>
              </a:extLst>
            </p:cNvPr>
            <p:cNvSpPr txBox="1"/>
            <p:nvPr/>
          </p:nvSpPr>
          <p:spPr>
            <a:xfrm>
              <a:off x="4383909" y="4475869"/>
              <a:ext cx="71566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b="1"/>
                <a:t>Notes</a:t>
              </a: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C864A7E3-BE6B-76B6-DC36-B446DE113D8F}"/>
                </a:ext>
              </a:extLst>
            </p:cNvPr>
            <p:cNvSpPr txBox="1"/>
            <p:nvPr/>
          </p:nvSpPr>
          <p:spPr>
            <a:xfrm>
              <a:off x="4397700" y="4599420"/>
              <a:ext cx="1023474" cy="215444"/>
            </a:xfrm>
            <a:prstGeom prst="rect">
              <a:avLst/>
            </a:prstGeom>
            <a:noFill/>
          </p:spPr>
          <p:txBody>
            <a:bodyPr wrap="square" numCol="1" rtlCol="0">
              <a:spAutoFit/>
            </a:bodyPr>
            <a:lstStyle/>
            <a:p>
              <a:r>
                <a:rPr lang="en-US" sz="800"/>
                <a:t>* via cdpAccess</a:t>
              </a:r>
            </a:p>
          </p:txBody>
        </p:sp>
      </p:grpSp>
      <p:pic>
        <p:nvPicPr>
          <p:cNvPr id="88" name="Picture 87">
            <a:extLst>
              <a:ext uri="{FF2B5EF4-FFF2-40B4-BE49-F238E27FC236}">
                <a16:creationId xmlns:a16="http://schemas.microsoft.com/office/drawing/2014/main" id="{88D1E584-01B8-8AD6-2CFF-40212150E530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790092" y="4072021"/>
            <a:ext cx="1000921" cy="1008391"/>
          </a:xfrm>
          <a:prstGeom prst="rect">
            <a:avLst/>
          </a:prstGeom>
        </p:spPr>
      </p:pic>
      <p:sp>
        <p:nvSpPr>
          <p:cNvPr id="89" name="TextBox 88">
            <a:extLst>
              <a:ext uri="{FF2B5EF4-FFF2-40B4-BE49-F238E27FC236}">
                <a16:creationId xmlns:a16="http://schemas.microsoft.com/office/drawing/2014/main" id="{4E5B98D3-B686-70A5-DDF7-9B646E4FC8ED}"/>
              </a:ext>
            </a:extLst>
          </p:cNvPr>
          <p:cNvSpPr txBox="1"/>
          <p:nvPr/>
        </p:nvSpPr>
        <p:spPr>
          <a:xfrm>
            <a:off x="7623794" y="3890254"/>
            <a:ext cx="133351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/>
              <a:t>Code Process Information</a:t>
            </a:r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ABAD1809-BB5E-9F60-E0A0-D00528E97BC2}"/>
              </a:ext>
            </a:extLst>
          </p:cNvPr>
          <p:cNvGrpSpPr/>
          <p:nvPr/>
        </p:nvGrpSpPr>
        <p:grpSpPr>
          <a:xfrm>
            <a:off x="0" y="-369332"/>
            <a:ext cx="3610857" cy="369332"/>
            <a:chOff x="0" y="-369332"/>
            <a:chExt cx="3610857" cy="369332"/>
          </a:xfrm>
        </p:grpSpPr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0FA6550E-67F4-8B6D-CA60-619F4996D8C8}"/>
                </a:ext>
              </a:extLst>
            </p:cNvPr>
            <p:cNvSpPr txBox="1"/>
            <p:nvPr/>
          </p:nvSpPr>
          <p:spPr>
            <a:xfrm>
              <a:off x="0" y="-369332"/>
              <a:ext cx="361085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>
                  <a:solidFill>
                    <a:srgbClr val="0B5940"/>
                  </a:solidFill>
                </a:rPr>
                <a:t>Good to use</a:t>
              </a:r>
            </a:p>
          </p:txBody>
        </p:sp>
        <p:pic>
          <p:nvPicPr>
            <p:cNvPr id="93" name="Graphic 92" descr="Thumbs Down with solid fill">
              <a:extLst>
                <a:ext uri="{FF2B5EF4-FFF2-40B4-BE49-F238E27FC236}">
                  <a16:creationId xmlns:a16="http://schemas.microsoft.com/office/drawing/2014/main" id="{49110F50-BD8D-2867-C37F-85DA15EB6507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 flipV="1">
              <a:off x="1261423" y="-283278"/>
              <a:ext cx="218423" cy="218423"/>
            </a:xfrm>
            <a:prstGeom prst="rect">
              <a:avLst/>
            </a:prstGeom>
          </p:spPr>
        </p:pic>
      </p:grp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C7DDB91-66A6-6A81-AE37-38BD6FF7619E}"/>
              </a:ext>
            </a:extLst>
          </p:cNvPr>
          <p:cNvCxnSpPr>
            <a:cxnSpLocks/>
          </p:cNvCxnSpPr>
          <p:nvPr/>
        </p:nvCxnSpPr>
        <p:spPr>
          <a:xfrm>
            <a:off x="6099602" y="2379141"/>
            <a:ext cx="0" cy="1463040"/>
          </a:xfrm>
          <a:prstGeom prst="line">
            <a:avLst/>
          </a:prstGeom>
          <a:ln>
            <a:solidFill>
              <a:srgbClr val="0B5940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66A0DD1E-DB86-F8A4-B9C2-1A6B503FD59E}"/>
              </a:ext>
            </a:extLst>
          </p:cNvPr>
          <p:cNvSpPr txBox="1"/>
          <p:nvPr/>
        </p:nvSpPr>
        <p:spPr>
          <a:xfrm>
            <a:off x="5594665" y="3866035"/>
            <a:ext cx="99455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>
                <a:solidFill>
                  <a:srgbClr val="FF0000"/>
                </a:solidFill>
              </a:rPr>
              <a:t>New Standards Complete NLT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AE0291F-62FB-A1C0-FC8E-9E80353112B8}"/>
              </a:ext>
            </a:extLst>
          </p:cNvPr>
          <p:cNvSpPr txBox="1"/>
          <p:nvPr/>
        </p:nvSpPr>
        <p:spPr>
          <a:xfrm>
            <a:off x="557626" y="926859"/>
            <a:ext cx="74411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i="1"/>
              <a:t>Starting 2024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DA29CF0-ED67-3BE5-BD59-112AFDA6977F}"/>
              </a:ext>
            </a:extLst>
          </p:cNvPr>
          <p:cNvSpPr txBox="1"/>
          <p:nvPr/>
        </p:nvSpPr>
        <p:spPr>
          <a:xfrm>
            <a:off x="3193979" y="938355"/>
            <a:ext cx="38985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i="1"/>
              <a:t>2025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743C18D-B985-D55C-72CA-B3D7861CD9FF}"/>
              </a:ext>
            </a:extLst>
          </p:cNvPr>
          <p:cNvSpPr txBox="1"/>
          <p:nvPr/>
        </p:nvSpPr>
        <p:spPr>
          <a:xfrm>
            <a:off x="5786835" y="931953"/>
            <a:ext cx="38985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i="1"/>
              <a:t>2026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132814A-5649-6CD6-823F-546DB74AF280}"/>
              </a:ext>
            </a:extLst>
          </p:cNvPr>
          <p:cNvSpPr txBox="1"/>
          <p:nvPr/>
        </p:nvSpPr>
        <p:spPr>
          <a:xfrm>
            <a:off x="8412324" y="203907"/>
            <a:ext cx="70104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>
                <a:hlinkClick r:id="rId22"/>
              </a:rPr>
              <a:t>CP 28-05</a:t>
            </a:r>
            <a:r>
              <a:rPr lang="en-US" sz="900"/>
              <a:t>  </a:t>
            </a:r>
            <a:r>
              <a:rPr lang="en-US" sz="400"/>
              <a:t>Code Development</a:t>
            </a:r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22666489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B06B8ADD-7950-3DA8-3CF8-C1CF45336936}"/>
              </a:ext>
            </a:extLst>
          </p:cNvPr>
          <p:cNvCxnSpPr>
            <a:cxnSpLocks/>
            <a:stCxn id="66" idx="3"/>
          </p:cNvCxnSpPr>
          <p:nvPr/>
        </p:nvCxnSpPr>
        <p:spPr>
          <a:xfrm flipH="1" flipV="1">
            <a:off x="5017716" y="914400"/>
            <a:ext cx="4358" cy="405026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3">
            <a:extLst>
              <a:ext uri="{FF2B5EF4-FFF2-40B4-BE49-F238E27FC236}">
                <a16:creationId xmlns:a16="http://schemas.microsoft.com/office/drawing/2014/main" id="{51357A25-999A-6348-800E-145045F953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106" y="67960"/>
            <a:ext cx="8719834" cy="564282"/>
          </a:xfrm>
        </p:spPr>
        <p:txBody>
          <a:bodyPr/>
          <a:lstStyle/>
          <a:p>
            <a:pPr algn="l"/>
            <a:r>
              <a:rPr lang="en-US" b="1"/>
              <a:t>Progression to Consensus or Individual Vote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BFC4B79-2EF5-2740-85C9-4E2B416501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69680" y="4806925"/>
            <a:ext cx="274320" cy="273844"/>
          </a:xfrm>
        </p:spPr>
        <p:txBody>
          <a:bodyPr/>
          <a:lstStyle/>
          <a:p>
            <a:pPr algn="ctr"/>
            <a:fld id="{0371F868-C29A-DB44-9E83-8ECE8C5D78DD}" type="slidenum">
              <a:rPr lang="en-US" sz="700" smtClean="0">
                <a:solidFill>
                  <a:schemeClr val="bg1"/>
                </a:solidFill>
              </a:rPr>
              <a:pPr algn="ctr"/>
              <a:t>9</a:t>
            </a:fld>
            <a:endParaRPr lang="en-US" sz="700">
              <a:solidFill>
                <a:schemeClr val="bg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F52B1F-CF83-C524-5156-533B27F4AB5C}"/>
              </a:ext>
            </a:extLst>
          </p:cNvPr>
          <p:cNvSpPr/>
          <p:nvPr/>
        </p:nvSpPr>
        <p:spPr>
          <a:xfrm>
            <a:off x="534711" y="765050"/>
            <a:ext cx="914400" cy="914400"/>
          </a:xfrm>
          <a:prstGeom prst="rect">
            <a:avLst/>
          </a:prstGeom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CAH#1</a:t>
            </a:r>
          </a:p>
        </p:txBody>
      </p:sp>
      <p:sp>
        <p:nvSpPr>
          <p:cNvPr id="6" name="Flowchart: Decision 5">
            <a:extLst>
              <a:ext uri="{FF2B5EF4-FFF2-40B4-BE49-F238E27FC236}">
                <a16:creationId xmlns:a16="http://schemas.microsoft.com/office/drawing/2014/main" id="{FD68D5D4-8E77-694D-F001-8F3480820BAC}"/>
              </a:ext>
            </a:extLst>
          </p:cNvPr>
          <p:cNvSpPr/>
          <p:nvPr/>
        </p:nvSpPr>
        <p:spPr>
          <a:xfrm>
            <a:off x="1727088" y="845877"/>
            <a:ext cx="1059312" cy="752747"/>
          </a:xfrm>
          <a:prstGeom prst="flowChartDecision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en-US" sz="500"/>
          </a:p>
          <a:p>
            <a:pPr algn="ctr"/>
            <a:r>
              <a:rPr lang="en-US" sz="1400"/>
              <a:t>Comments</a:t>
            </a:r>
          </a:p>
          <a:p>
            <a:pPr algn="ctr"/>
            <a:r>
              <a:rPr lang="en-US" sz="600"/>
              <a:t>in response </a:t>
            </a:r>
          </a:p>
          <a:p>
            <a:pPr algn="ctr"/>
            <a:r>
              <a:rPr lang="en-US" sz="600"/>
              <a:t>to CAH#1</a:t>
            </a:r>
          </a:p>
        </p:txBody>
      </p:sp>
      <p:cxnSp>
        <p:nvCxnSpPr>
          <p:cNvPr id="9" name="Connector: Elbow 8">
            <a:extLst>
              <a:ext uri="{FF2B5EF4-FFF2-40B4-BE49-F238E27FC236}">
                <a16:creationId xmlns:a16="http://schemas.microsoft.com/office/drawing/2014/main" id="{B578C61F-9BCF-E913-6CC4-E141227F4FA7}"/>
              </a:ext>
            </a:extLst>
          </p:cNvPr>
          <p:cNvCxnSpPr>
            <a:cxnSpLocks/>
            <a:stCxn id="5" idx="3"/>
            <a:endCxn id="6" idx="1"/>
          </p:cNvCxnSpPr>
          <p:nvPr/>
        </p:nvCxnSpPr>
        <p:spPr>
          <a:xfrm>
            <a:off x="1449111" y="1222250"/>
            <a:ext cx="277977" cy="1"/>
          </a:xfrm>
          <a:prstGeom prst="bentConnector3">
            <a:avLst/>
          </a:prstGeom>
          <a:ln w="57150" cap="rnd">
            <a:solidFill>
              <a:schemeClr val="accent3">
                <a:lumMod val="75000"/>
              </a:schemeClr>
            </a:solidFill>
            <a:round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Connector: Elbow 9">
            <a:extLst>
              <a:ext uri="{FF2B5EF4-FFF2-40B4-BE49-F238E27FC236}">
                <a16:creationId xmlns:a16="http://schemas.microsoft.com/office/drawing/2014/main" id="{6510B284-668B-125F-633A-AEA3025E1A3E}"/>
              </a:ext>
            </a:extLst>
          </p:cNvPr>
          <p:cNvCxnSpPr>
            <a:cxnSpLocks/>
            <a:stCxn id="6" idx="2"/>
            <a:endCxn id="13" idx="1"/>
          </p:cNvCxnSpPr>
          <p:nvPr/>
        </p:nvCxnSpPr>
        <p:spPr>
          <a:xfrm rot="16200000" flipH="1">
            <a:off x="2071152" y="1784215"/>
            <a:ext cx="836829" cy="465645"/>
          </a:xfrm>
          <a:prstGeom prst="bentConnector2">
            <a:avLst/>
          </a:prstGeom>
          <a:ln w="57150" cap="rnd">
            <a:solidFill>
              <a:schemeClr val="accent3">
                <a:lumMod val="75000"/>
              </a:schemeClr>
            </a:solidFill>
            <a:round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E4D83A46-2EEC-34DA-9242-79D75026BB40}"/>
              </a:ext>
            </a:extLst>
          </p:cNvPr>
          <p:cNvSpPr/>
          <p:nvPr/>
        </p:nvSpPr>
        <p:spPr>
          <a:xfrm>
            <a:off x="2722389" y="1978253"/>
            <a:ext cx="914400" cy="914400"/>
          </a:xfrm>
          <a:prstGeom prst="rect">
            <a:avLst/>
          </a:prstGeom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CAH#2</a:t>
            </a:r>
          </a:p>
        </p:txBody>
      </p:sp>
      <p:cxnSp>
        <p:nvCxnSpPr>
          <p:cNvPr id="15" name="Connector: Elbow 14">
            <a:extLst>
              <a:ext uri="{FF2B5EF4-FFF2-40B4-BE49-F238E27FC236}">
                <a16:creationId xmlns:a16="http://schemas.microsoft.com/office/drawing/2014/main" id="{CDA6FF23-D726-2365-59D6-E5FD493CA89B}"/>
              </a:ext>
            </a:extLst>
          </p:cNvPr>
          <p:cNvCxnSpPr>
            <a:cxnSpLocks/>
            <a:stCxn id="6" idx="3"/>
            <a:endCxn id="7" idx="1"/>
          </p:cNvCxnSpPr>
          <p:nvPr/>
        </p:nvCxnSpPr>
        <p:spPr>
          <a:xfrm flipV="1">
            <a:off x="2786400" y="1218147"/>
            <a:ext cx="4456384" cy="4104"/>
          </a:xfrm>
          <a:prstGeom prst="bentConnector3">
            <a:avLst>
              <a:gd name="adj1" fmla="val 50000"/>
            </a:avLst>
          </a:prstGeom>
          <a:ln w="57150" cap="rnd">
            <a:solidFill>
              <a:schemeClr val="accent3">
                <a:lumMod val="75000"/>
              </a:schemeClr>
            </a:solidFill>
            <a:round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6F8D3072-C814-158C-4637-E08C7F9011FC}"/>
              </a:ext>
            </a:extLst>
          </p:cNvPr>
          <p:cNvSpPr txBox="1"/>
          <p:nvPr/>
        </p:nvSpPr>
        <p:spPr>
          <a:xfrm>
            <a:off x="2718259" y="978660"/>
            <a:ext cx="3658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/>
              <a:t>No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2969FB3-223A-04D5-56B7-9A8C763B9CB4}"/>
              </a:ext>
            </a:extLst>
          </p:cNvPr>
          <p:cNvSpPr txBox="1"/>
          <p:nvPr/>
        </p:nvSpPr>
        <p:spPr>
          <a:xfrm>
            <a:off x="2239695" y="2169872"/>
            <a:ext cx="3868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/>
              <a:t>Yes</a:t>
            </a:r>
          </a:p>
        </p:txBody>
      </p:sp>
      <p:sp>
        <p:nvSpPr>
          <p:cNvPr id="25" name="Flowchart: Decision 24">
            <a:extLst>
              <a:ext uri="{FF2B5EF4-FFF2-40B4-BE49-F238E27FC236}">
                <a16:creationId xmlns:a16="http://schemas.microsoft.com/office/drawing/2014/main" id="{215A5043-1A83-5F55-4F01-85FDC95A5E3D}"/>
              </a:ext>
            </a:extLst>
          </p:cNvPr>
          <p:cNvSpPr/>
          <p:nvPr/>
        </p:nvSpPr>
        <p:spPr>
          <a:xfrm>
            <a:off x="3935066" y="2059080"/>
            <a:ext cx="1082650" cy="752747"/>
          </a:xfrm>
          <a:prstGeom prst="flowChartDecision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sz="1200"/>
              <a:t>Public</a:t>
            </a:r>
          </a:p>
          <a:p>
            <a:pPr algn="ctr"/>
            <a:r>
              <a:rPr lang="en-US" sz="1200"/>
              <a:t>Comments</a:t>
            </a:r>
          </a:p>
        </p:txBody>
      </p:sp>
      <p:cxnSp>
        <p:nvCxnSpPr>
          <p:cNvPr id="26" name="Connector: Elbow 25">
            <a:extLst>
              <a:ext uri="{FF2B5EF4-FFF2-40B4-BE49-F238E27FC236}">
                <a16:creationId xmlns:a16="http://schemas.microsoft.com/office/drawing/2014/main" id="{FCF91B7D-B9EB-4D4A-6C3F-82B1E2468FF0}"/>
              </a:ext>
            </a:extLst>
          </p:cNvPr>
          <p:cNvCxnSpPr>
            <a:cxnSpLocks/>
            <a:stCxn id="13" idx="3"/>
            <a:endCxn id="25" idx="1"/>
          </p:cNvCxnSpPr>
          <p:nvPr/>
        </p:nvCxnSpPr>
        <p:spPr>
          <a:xfrm>
            <a:off x="3636789" y="2435453"/>
            <a:ext cx="298277" cy="1"/>
          </a:xfrm>
          <a:prstGeom prst="bentConnector3">
            <a:avLst>
              <a:gd name="adj1" fmla="val 50000"/>
            </a:avLst>
          </a:prstGeom>
          <a:ln w="57150" cap="rnd">
            <a:solidFill>
              <a:schemeClr val="accent3">
                <a:lumMod val="75000"/>
              </a:schemeClr>
            </a:solidFill>
            <a:round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290F014A-74D5-BB63-2949-0C90A66B0738}"/>
              </a:ext>
            </a:extLst>
          </p:cNvPr>
          <p:cNvSpPr txBox="1"/>
          <p:nvPr/>
        </p:nvSpPr>
        <p:spPr>
          <a:xfrm>
            <a:off x="4921858" y="2169872"/>
            <a:ext cx="3658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/>
              <a:t>No</a:t>
            </a:r>
          </a:p>
        </p:txBody>
      </p:sp>
      <p:cxnSp>
        <p:nvCxnSpPr>
          <p:cNvPr id="31" name="Connector: Elbow 30">
            <a:extLst>
              <a:ext uri="{FF2B5EF4-FFF2-40B4-BE49-F238E27FC236}">
                <a16:creationId xmlns:a16="http://schemas.microsoft.com/office/drawing/2014/main" id="{32FDED83-8A8D-C222-44BE-2C05BDC87339}"/>
              </a:ext>
            </a:extLst>
          </p:cNvPr>
          <p:cNvCxnSpPr>
            <a:cxnSpLocks/>
            <a:stCxn id="25" idx="3"/>
            <a:endCxn id="7" idx="2"/>
          </p:cNvCxnSpPr>
          <p:nvPr/>
        </p:nvCxnSpPr>
        <p:spPr>
          <a:xfrm flipV="1">
            <a:off x="5017716" y="1769692"/>
            <a:ext cx="2865148" cy="665762"/>
          </a:xfrm>
          <a:prstGeom prst="bentConnector2">
            <a:avLst/>
          </a:prstGeom>
          <a:ln w="57150" cap="rnd">
            <a:solidFill>
              <a:schemeClr val="accent3">
                <a:lumMod val="75000"/>
              </a:schemeClr>
            </a:solidFill>
            <a:round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7" name="Connector: Elbow 46">
            <a:extLst>
              <a:ext uri="{FF2B5EF4-FFF2-40B4-BE49-F238E27FC236}">
                <a16:creationId xmlns:a16="http://schemas.microsoft.com/office/drawing/2014/main" id="{6AAF3DD6-160F-4CF3-A91F-04C32A616CFC}"/>
              </a:ext>
            </a:extLst>
          </p:cNvPr>
          <p:cNvCxnSpPr>
            <a:cxnSpLocks/>
            <a:stCxn id="25" idx="2"/>
            <a:endCxn id="36" idx="1"/>
          </p:cNvCxnSpPr>
          <p:nvPr/>
        </p:nvCxnSpPr>
        <p:spPr>
          <a:xfrm rot="16200000" flipH="1">
            <a:off x="4599855" y="2688362"/>
            <a:ext cx="547435" cy="794363"/>
          </a:xfrm>
          <a:prstGeom prst="bentConnector2">
            <a:avLst/>
          </a:prstGeom>
          <a:ln w="57150" cap="rnd">
            <a:solidFill>
              <a:schemeClr val="accent3">
                <a:lumMod val="75000"/>
              </a:schemeClr>
            </a:solidFill>
            <a:round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B65CD2A4-B476-6821-6F67-49B9F4E12743}"/>
              </a:ext>
            </a:extLst>
          </p:cNvPr>
          <p:cNvSpPr txBox="1"/>
          <p:nvPr/>
        </p:nvSpPr>
        <p:spPr>
          <a:xfrm>
            <a:off x="4446090" y="3096218"/>
            <a:ext cx="3868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/>
              <a:t>Yes</a:t>
            </a:r>
          </a:p>
        </p:txBody>
      </p:sp>
      <p:cxnSp>
        <p:nvCxnSpPr>
          <p:cNvPr id="56" name="Connector: Elbow 55">
            <a:extLst>
              <a:ext uri="{FF2B5EF4-FFF2-40B4-BE49-F238E27FC236}">
                <a16:creationId xmlns:a16="http://schemas.microsoft.com/office/drawing/2014/main" id="{A8C2AA06-11F3-FBA5-7EBB-E4E70CFDB26A}"/>
              </a:ext>
            </a:extLst>
          </p:cNvPr>
          <p:cNvCxnSpPr>
            <a:cxnSpLocks/>
            <a:stCxn id="36" idx="3"/>
            <a:endCxn id="55" idx="1"/>
          </p:cNvCxnSpPr>
          <p:nvPr/>
        </p:nvCxnSpPr>
        <p:spPr>
          <a:xfrm flipV="1">
            <a:off x="6864145" y="3359261"/>
            <a:ext cx="378639" cy="1"/>
          </a:xfrm>
          <a:prstGeom prst="bentConnector3">
            <a:avLst>
              <a:gd name="adj1" fmla="val 50000"/>
            </a:avLst>
          </a:prstGeom>
          <a:ln w="57150" cap="rnd">
            <a:solidFill>
              <a:schemeClr val="accent3">
                <a:lumMod val="75000"/>
              </a:schemeClr>
            </a:solidFill>
            <a:round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1" name="TextBox 60">
            <a:extLst>
              <a:ext uri="{FF2B5EF4-FFF2-40B4-BE49-F238E27FC236}">
                <a16:creationId xmlns:a16="http://schemas.microsoft.com/office/drawing/2014/main" id="{39AA7967-BB03-CE4F-A690-704C7E514BF2}"/>
              </a:ext>
            </a:extLst>
          </p:cNvPr>
          <p:cNvSpPr txBox="1"/>
          <p:nvPr/>
        </p:nvSpPr>
        <p:spPr>
          <a:xfrm>
            <a:off x="350316" y="1724240"/>
            <a:ext cx="1283044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58738" indent="-58738">
              <a:buFont typeface="Arial" panose="020B0604020202020204" pitchFamily="34" charset="0"/>
              <a:buChar char="•"/>
              <a:defRPr sz="600"/>
            </a:lvl1pPr>
          </a:lstStyle>
          <a:p>
            <a:pPr marL="58420" indent="-58420"/>
            <a:r>
              <a:rPr lang="en-US" sz="800"/>
              <a:t>50% + 1  (simple majority) for Approval “As Submitted” and Approval “As Modified” and “Disapproved”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7C7EFBB6-E9F0-EB2F-126B-9A4F9F8438CF}"/>
              </a:ext>
            </a:extLst>
          </p:cNvPr>
          <p:cNvSpPr txBox="1"/>
          <p:nvPr/>
        </p:nvSpPr>
        <p:spPr>
          <a:xfrm>
            <a:off x="2626532" y="2942340"/>
            <a:ext cx="1283044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58738" indent="-58738">
              <a:buFont typeface="Arial" panose="020B0604020202020204" pitchFamily="34" charset="0"/>
              <a:buChar char="•"/>
              <a:defRPr sz="600"/>
            </a:lvl1pPr>
          </a:lstStyle>
          <a:p>
            <a:pPr marL="58420" indent="-58420"/>
            <a:r>
              <a:rPr lang="en-US" sz="800"/>
              <a:t>50% + 1  (simple majority) for Approval “As Submitted” and Approval “As Modified” and “Disapproved”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F1A514F8-D889-57FB-34C6-44CE42EAA805}"/>
              </a:ext>
            </a:extLst>
          </p:cNvPr>
          <p:cNvSpPr/>
          <p:nvPr/>
        </p:nvSpPr>
        <p:spPr>
          <a:xfrm>
            <a:off x="541514" y="4941805"/>
            <a:ext cx="4480560" cy="45719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bIns="91440" rtlCol="0" anchor="b" anchorCtr="0"/>
          <a:lstStyle/>
          <a:p>
            <a:pPr algn="ctr"/>
            <a:r>
              <a:rPr lang="en-US" sz="1050">
                <a:ln w="0"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Group B (Year 2)</a:t>
            </a: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C09F2EEF-1557-C695-3E5A-7289AA5BA22B}"/>
              </a:ext>
            </a:extLst>
          </p:cNvPr>
          <p:cNvSpPr/>
          <p:nvPr/>
        </p:nvSpPr>
        <p:spPr>
          <a:xfrm>
            <a:off x="541514" y="4709758"/>
            <a:ext cx="4480560" cy="45719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bIns="91440" rtlCol="0" anchor="b" anchorCtr="0"/>
          <a:lstStyle/>
          <a:p>
            <a:pPr algn="ctr"/>
            <a:r>
              <a:rPr lang="en-US" sz="1050">
                <a:ln w="0"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Group A (Year 1)</a:t>
            </a: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C62C85FD-ED91-661B-656E-78C75ED4242E}"/>
              </a:ext>
            </a:extLst>
          </p:cNvPr>
          <p:cNvSpPr/>
          <p:nvPr/>
        </p:nvSpPr>
        <p:spPr>
          <a:xfrm>
            <a:off x="5103762" y="4943670"/>
            <a:ext cx="3566160" cy="45719"/>
          </a:xfrm>
          <a:prstGeom prst="rect">
            <a:avLst/>
          </a:prstGeom>
          <a:solidFill>
            <a:srgbClr val="7030A0"/>
          </a:solidFill>
          <a:ln>
            <a:solidFill>
              <a:srgbClr val="4A206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bIns="91440" rtlCol="0" anchor="b" anchorCtr="0"/>
          <a:lstStyle/>
          <a:p>
            <a:pPr algn="ctr"/>
            <a:r>
              <a:rPr lang="en-US" sz="1050">
                <a:ln w="0"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Year 3 (Group </a:t>
            </a:r>
            <a:r>
              <a:rPr lang="en-US" sz="105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</a:t>
            </a:r>
            <a:r>
              <a:rPr lang="en-US" sz="1050">
                <a:ln w="0"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&amp; </a:t>
            </a:r>
            <a:r>
              <a:rPr lang="en-US" sz="1050">
                <a:ln w="0"/>
                <a:solidFill>
                  <a:srgbClr val="0A8EF3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</a:t>
            </a:r>
            <a:r>
              <a:rPr lang="en-US" sz="1050">
                <a:ln w="0"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PCH and OGCV Combined)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1356023-8EE0-9311-C110-85081CAA9805}"/>
              </a:ext>
            </a:extLst>
          </p:cNvPr>
          <p:cNvSpPr txBox="1"/>
          <p:nvPr/>
        </p:nvSpPr>
        <p:spPr>
          <a:xfrm>
            <a:off x="423415" y="495722"/>
            <a:ext cx="1836428" cy="21544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58738" indent="-58738">
              <a:buFont typeface="Arial" panose="020B0604020202020204" pitchFamily="34" charset="0"/>
              <a:buChar char="•"/>
              <a:defRPr sz="600"/>
            </a:lvl1pPr>
          </a:lstStyle>
          <a:p>
            <a:pPr marL="0" indent="0">
              <a:buNone/>
            </a:pPr>
            <a:r>
              <a:rPr lang="en-US" sz="800"/>
              <a:t>Year 1 &amp; 2 (Group A&amp; B)</a:t>
            </a:r>
            <a:endParaRPr lang="en-US" sz="800">
              <a:cs typeface="Calibri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06B05A7-B8BB-CCE6-BE80-57DDFB30CE7D}"/>
              </a:ext>
            </a:extLst>
          </p:cNvPr>
          <p:cNvSpPr txBox="1"/>
          <p:nvPr/>
        </p:nvSpPr>
        <p:spPr>
          <a:xfrm>
            <a:off x="2627176" y="1722227"/>
            <a:ext cx="1198475" cy="21544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58738" indent="-58738">
              <a:buFont typeface="Arial" panose="020B0604020202020204" pitchFamily="34" charset="0"/>
              <a:buChar char="•"/>
              <a:defRPr sz="600"/>
            </a:lvl1pPr>
          </a:lstStyle>
          <a:p>
            <a:pPr marL="0" indent="0">
              <a:buNone/>
            </a:pPr>
            <a:r>
              <a:rPr lang="en-US" sz="800"/>
              <a:t>Year 1 &amp; 2 (Group A&amp; B)</a:t>
            </a:r>
            <a:endParaRPr lang="en-US" sz="800">
              <a:cs typeface="Calibri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7877B7B-6863-1475-6247-1A46613F4E60}"/>
              </a:ext>
            </a:extLst>
          </p:cNvPr>
          <p:cNvGrpSpPr/>
          <p:nvPr/>
        </p:nvGrpSpPr>
        <p:grpSpPr>
          <a:xfrm>
            <a:off x="0" y="-369332"/>
            <a:ext cx="3610857" cy="369332"/>
            <a:chOff x="0" y="-369332"/>
            <a:chExt cx="3610857" cy="369332"/>
          </a:xfrm>
        </p:grpSpPr>
        <p:pic>
          <p:nvPicPr>
            <p:cNvPr id="18" name="Graphic 17" descr="Thumbs Down with solid fill">
              <a:extLst>
                <a:ext uri="{FF2B5EF4-FFF2-40B4-BE49-F238E27FC236}">
                  <a16:creationId xmlns:a16="http://schemas.microsoft.com/office/drawing/2014/main" id="{95DAB2BE-0917-E46E-18A2-2C0D0283B2F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flipV="1">
              <a:off x="1261423" y="-283278"/>
              <a:ext cx="218423" cy="218423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7345F8F-F645-905A-9F2D-32B8117DB90B}"/>
                </a:ext>
              </a:extLst>
            </p:cNvPr>
            <p:cNvSpPr txBox="1"/>
            <p:nvPr/>
          </p:nvSpPr>
          <p:spPr>
            <a:xfrm>
              <a:off x="0" y="-369332"/>
              <a:ext cx="361085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>
                  <a:solidFill>
                    <a:srgbClr val="0B5940"/>
                  </a:solidFill>
                </a:rPr>
                <a:t>Good to use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749DACF4-1432-5A36-FBDD-5F0EEF7AFBC3}"/>
              </a:ext>
            </a:extLst>
          </p:cNvPr>
          <p:cNvSpPr txBox="1"/>
          <p:nvPr/>
        </p:nvSpPr>
        <p:spPr>
          <a:xfrm>
            <a:off x="5287664" y="203907"/>
            <a:ext cx="70104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>
                <a:hlinkClick r:id="rId5"/>
              </a:rPr>
              <a:t>CP 28-05</a:t>
            </a:r>
            <a:r>
              <a:rPr lang="en-US" sz="900"/>
              <a:t>  </a:t>
            </a:r>
            <a:r>
              <a:rPr lang="en-US" sz="400"/>
              <a:t>Code Development</a:t>
            </a:r>
            <a:endParaRPr lang="en-US" sz="900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E36F90E7-4D79-5D24-BDAF-47050BF63DCC}"/>
              </a:ext>
            </a:extLst>
          </p:cNvPr>
          <p:cNvGrpSpPr/>
          <p:nvPr/>
        </p:nvGrpSpPr>
        <p:grpSpPr>
          <a:xfrm>
            <a:off x="5251488" y="138275"/>
            <a:ext cx="3271456" cy="4547243"/>
            <a:chOff x="4905888" y="138275"/>
            <a:chExt cx="3271456" cy="4547243"/>
          </a:xfrm>
        </p:grpSpPr>
        <p:sp>
          <p:nvSpPr>
            <p:cNvPr id="7" name="Flowchart: Alternate Process 6">
              <a:extLst>
                <a:ext uri="{FF2B5EF4-FFF2-40B4-BE49-F238E27FC236}">
                  <a16:creationId xmlns:a16="http://schemas.microsoft.com/office/drawing/2014/main" id="{79D2FAC9-A606-B147-6BAD-AEC0AC75142D}"/>
                </a:ext>
              </a:extLst>
            </p:cNvPr>
            <p:cNvSpPr/>
            <p:nvPr/>
          </p:nvSpPr>
          <p:spPr>
            <a:xfrm>
              <a:off x="6897184" y="666601"/>
              <a:ext cx="1280160" cy="1103091"/>
            </a:xfrm>
            <a:prstGeom prst="flowChartAlternateProcess">
              <a:avLst/>
            </a:prstGeom>
            <a:effectLst>
              <a:glow rad="101600">
                <a:srgbClr val="FF0000">
                  <a:alpha val="60000"/>
                </a:srgbClr>
              </a:glow>
            </a:effectLst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none" lIns="0" rIns="0" rtlCol="0" anchor="ctr"/>
            <a:lstStyle/>
            <a:p>
              <a:pPr algn="ctr"/>
              <a:r>
                <a:rPr lang="en-US" sz="1400"/>
                <a:t>Combined </a:t>
              </a:r>
            </a:p>
            <a:p>
              <a:pPr algn="ctr"/>
              <a:r>
                <a:rPr lang="en-US" sz="1400"/>
                <a:t>PCH</a:t>
              </a:r>
            </a:p>
            <a:p>
              <a:pPr algn="ctr"/>
              <a:r>
                <a:rPr lang="en-US" sz="1400"/>
                <a:t> Consent </a:t>
              </a:r>
            </a:p>
            <a:p>
              <a:pPr algn="ctr"/>
              <a:r>
                <a:rPr lang="en-US" sz="1400"/>
                <a:t>Agenda </a:t>
              </a:r>
            </a:p>
            <a:p>
              <a:pPr algn="ctr"/>
              <a:r>
                <a:rPr lang="en-US" sz="800"/>
                <a:t>(Voice Vote)</a:t>
              </a:r>
            </a:p>
          </p:txBody>
        </p:sp>
        <p:sp>
          <p:nvSpPr>
            <p:cNvPr id="36" name="Flowchart: Alternate Process 35">
              <a:extLst>
                <a:ext uri="{FF2B5EF4-FFF2-40B4-BE49-F238E27FC236}">
                  <a16:creationId xmlns:a16="http://schemas.microsoft.com/office/drawing/2014/main" id="{9F5C0AAF-6B0E-166A-6E6E-A7402D6F62DC}"/>
                </a:ext>
              </a:extLst>
            </p:cNvPr>
            <p:cNvSpPr/>
            <p:nvPr/>
          </p:nvSpPr>
          <p:spPr>
            <a:xfrm>
              <a:off x="4925154" y="2770989"/>
              <a:ext cx="1593391" cy="1176545"/>
            </a:xfrm>
            <a:prstGeom prst="flowChartAlternateProcess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none" lIns="0" rIns="0" rtlCol="0" anchor="ctr"/>
            <a:lstStyle/>
            <a:p>
              <a:pPr algn="ctr"/>
              <a:r>
                <a:rPr lang="en-US" sz="1400"/>
                <a:t>Combined </a:t>
              </a:r>
            </a:p>
            <a:p>
              <a:pPr algn="ctr"/>
              <a:r>
                <a:rPr lang="en-US" sz="1400"/>
                <a:t>PCH</a:t>
              </a:r>
            </a:p>
            <a:p>
              <a:pPr algn="ctr"/>
              <a:r>
                <a:rPr lang="en-US" sz="1400"/>
                <a:t>Individual </a:t>
              </a:r>
            </a:p>
            <a:p>
              <a:pPr algn="ctr"/>
              <a:r>
                <a:rPr lang="en-US" sz="1400"/>
                <a:t>Consideration </a:t>
              </a:r>
            </a:p>
            <a:p>
              <a:pPr algn="ctr"/>
              <a:r>
                <a:rPr lang="en-US" sz="1400"/>
                <a:t>Agenda &amp; Vote</a:t>
              </a:r>
            </a:p>
          </p:txBody>
        </p:sp>
        <p:sp>
          <p:nvSpPr>
            <p:cNvPr id="55" name="Flowchart: Alternate Process 54">
              <a:extLst>
                <a:ext uri="{FF2B5EF4-FFF2-40B4-BE49-F238E27FC236}">
                  <a16:creationId xmlns:a16="http://schemas.microsoft.com/office/drawing/2014/main" id="{F8136FC3-5246-A377-174B-042FA15772AE}"/>
                </a:ext>
              </a:extLst>
            </p:cNvPr>
            <p:cNvSpPr/>
            <p:nvPr/>
          </p:nvSpPr>
          <p:spPr>
            <a:xfrm>
              <a:off x="6897184" y="2770988"/>
              <a:ext cx="1280160" cy="1176545"/>
            </a:xfrm>
            <a:prstGeom prst="flowChartAlternateProcess">
              <a:avLst/>
            </a:prstGeom>
            <a:effectLst>
              <a:glow rad="101600">
                <a:srgbClr val="FF0000">
                  <a:alpha val="60000"/>
                </a:srgbClr>
              </a:glow>
            </a:effectLst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none" lIns="0" rIns="0" rtlCol="0" anchor="ctr"/>
            <a:lstStyle/>
            <a:p>
              <a:pPr algn="ctr"/>
              <a:r>
                <a:rPr lang="en-US"/>
                <a:t>OGCV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9F1F222B-D9DF-F936-34D7-1530DAD95E4D}"/>
                </a:ext>
              </a:extLst>
            </p:cNvPr>
            <p:cNvSpPr txBox="1"/>
            <p:nvPr/>
          </p:nvSpPr>
          <p:spPr>
            <a:xfrm>
              <a:off x="7064729" y="138275"/>
              <a:ext cx="945070" cy="369332"/>
            </a:xfrm>
            <a:prstGeom prst="rect">
              <a:avLst/>
            </a:prstGeom>
            <a:noFill/>
            <a:effectLst>
              <a:glow rad="101600">
                <a:srgbClr val="FF0000">
                  <a:alpha val="60000"/>
                </a:srgbClr>
              </a:glo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i="1"/>
                <a:t>Final Completed Action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14474A34-B435-623E-49E7-262089CF98F9}"/>
                </a:ext>
              </a:extLst>
            </p:cNvPr>
            <p:cNvSpPr txBox="1"/>
            <p:nvPr/>
          </p:nvSpPr>
          <p:spPr>
            <a:xfrm>
              <a:off x="4954414" y="3977632"/>
              <a:ext cx="1841407" cy="707886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marL="58420" indent="-58420">
                <a:buFont typeface="Arial" panose="020B0604020202020204" pitchFamily="34" charset="0"/>
                <a:buChar char="•"/>
              </a:pPr>
              <a:r>
                <a:rPr lang="en-US" sz="800"/>
                <a:t>50% + 1 (simple majority) to concur with CAH#2 action (“As Submitted”, “As Modified”, or “Disapproval”)</a:t>
              </a:r>
              <a:endParaRPr lang="en-US" sz="800">
                <a:cs typeface="Calibri"/>
              </a:endParaRPr>
            </a:p>
            <a:p>
              <a:pPr marL="58420" indent="-58420">
                <a:buFont typeface="Arial" panose="020B0604020202020204" pitchFamily="34" charset="0"/>
                <a:buChar char="•"/>
              </a:pPr>
              <a:r>
                <a:rPr lang="en-US" sz="800"/>
                <a:t>2/3 for Approval for “As Modified Public Comment” at PCH</a:t>
              </a:r>
              <a:endParaRPr lang="en-US" sz="800">
                <a:cs typeface="Calibri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8ADB7108-BC0F-D132-FAE7-5F2A48E83BFA}"/>
                </a:ext>
              </a:extLst>
            </p:cNvPr>
            <p:cNvSpPr txBox="1"/>
            <p:nvPr/>
          </p:nvSpPr>
          <p:spPr>
            <a:xfrm>
              <a:off x="6869777" y="3977633"/>
              <a:ext cx="1283044" cy="584775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>
              <a:defPPr>
                <a:defRPr lang="en-US"/>
              </a:defPPr>
              <a:lvl1pPr marL="58738" indent="-58738">
                <a:buFont typeface="Arial" panose="020B0604020202020204" pitchFamily="34" charset="0"/>
                <a:buChar char="•"/>
                <a:defRPr sz="600"/>
              </a:lvl1pPr>
            </a:lstStyle>
            <a:p>
              <a:pPr marL="58420" indent="-58420"/>
              <a:r>
                <a:rPr lang="en-US" sz="800"/>
                <a:t>Two Voting Options </a:t>
              </a:r>
              <a:r>
                <a:rPr lang="en-US" sz="800" i="1"/>
                <a:t>(See 11.1 in CP 28)</a:t>
              </a:r>
              <a:endParaRPr lang="en-US" sz="800" i="1">
                <a:cs typeface="Calibri"/>
              </a:endParaRPr>
            </a:p>
            <a:p>
              <a:pPr marL="58420" indent="-58420"/>
              <a:r>
                <a:rPr lang="en-US" sz="800"/>
                <a:t>Add to PCH votes (cumulative)</a:t>
              </a:r>
              <a:endParaRPr lang="en-US" sz="800">
                <a:cs typeface="Calibri"/>
              </a:endParaRP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3014B12D-7084-FCF5-77CA-42D699553EDE}"/>
                </a:ext>
              </a:extLst>
            </p:cNvPr>
            <p:cNvSpPr txBox="1"/>
            <p:nvPr/>
          </p:nvSpPr>
          <p:spPr>
            <a:xfrm>
              <a:off x="7008887" y="417072"/>
              <a:ext cx="1113760" cy="215444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>
              <a:defPPr>
                <a:defRPr lang="en-US"/>
              </a:defPPr>
              <a:lvl1pPr marL="58738" indent="-58738">
                <a:buFont typeface="Arial" panose="020B0604020202020204" pitchFamily="34" charset="0"/>
                <a:buChar char="•"/>
                <a:defRPr sz="600"/>
              </a:lvl1pPr>
            </a:lstStyle>
            <a:p>
              <a:pPr marL="0" indent="0">
                <a:buNone/>
              </a:pPr>
              <a:r>
                <a:rPr lang="en-US" sz="800"/>
                <a:t>Year 3 (Group A &amp; B)</a:t>
              </a:r>
              <a:endParaRPr lang="en-US" sz="800">
                <a:cs typeface="Calibri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97B38A8-64E4-F00D-0963-754CE3194EB8}"/>
                </a:ext>
              </a:extLst>
            </p:cNvPr>
            <p:cNvSpPr txBox="1"/>
            <p:nvPr/>
          </p:nvSpPr>
          <p:spPr>
            <a:xfrm>
              <a:off x="6836107" y="2536286"/>
              <a:ext cx="1146988" cy="215444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>
              <a:defPPr>
                <a:defRPr lang="en-US"/>
              </a:defPPr>
              <a:lvl1pPr marL="58738" indent="-58738">
                <a:buFont typeface="Arial" panose="020B0604020202020204" pitchFamily="34" charset="0"/>
                <a:buChar char="•"/>
                <a:defRPr sz="600"/>
              </a:lvl1pPr>
            </a:lstStyle>
            <a:p>
              <a:pPr marL="0" indent="0">
                <a:buNone/>
              </a:pPr>
              <a:r>
                <a:rPr lang="en-US" sz="800"/>
                <a:t>Year 3 (Group A &amp; B)</a:t>
              </a:r>
              <a:endParaRPr lang="en-US" sz="800">
                <a:cs typeface="Calibri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9581E62-4062-83CE-E856-998108852386}"/>
                </a:ext>
              </a:extLst>
            </p:cNvPr>
            <p:cNvSpPr txBox="1"/>
            <p:nvPr/>
          </p:nvSpPr>
          <p:spPr>
            <a:xfrm>
              <a:off x="4905888" y="2572367"/>
              <a:ext cx="1319767" cy="215444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>
              <a:defPPr>
                <a:defRPr lang="en-US"/>
              </a:defPPr>
              <a:lvl1pPr marL="58738" indent="-58738">
                <a:buFont typeface="Arial" panose="020B0604020202020204" pitchFamily="34" charset="0"/>
                <a:buChar char="•"/>
                <a:defRPr sz="600"/>
              </a:lvl1pPr>
            </a:lstStyle>
            <a:p>
              <a:pPr marL="0" indent="0">
                <a:buNone/>
              </a:pPr>
              <a:r>
                <a:rPr lang="en-US" sz="800"/>
                <a:t>Year 3 (Group A &amp; B)</a:t>
              </a:r>
              <a:endParaRPr lang="en-US" sz="800">
                <a:cs typeface="Calibri"/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C1FDD594-689A-C9BD-FA88-D80AF4248211}"/>
              </a:ext>
            </a:extLst>
          </p:cNvPr>
          <p:cNvSpPr txBox="1"/>
          <p:nvPr/>
        </p:nvSpPr>
        <p:spPr>
          <a:xfrm>
            <a:off x="1497554" y="2079604"/>
            <a:ext cx="743792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58738" indent="-58738">
              <a:buFont typeface="Arial" panose="020B0604020202020204" pitchFamily="34" charset="0"/>
              <a:buChar char="•"/>
              <a:defRPr sz="600"/>
            </a:lvl1pPr>
          </a:lstStyle>
          <a:p>
            <a:pPr marL="0" indent="0" algn="r">
              <a:buNone/>
            </a:pPr>
            <a:r>
              <a:rPr lang="en-US" sz="800">
                <a:solidFill>
                  <a:srgbClr val="0B5940"/>
                </a:solidFill>
              </a:rPr>
              <a:t>Comments to the First Committee Action Hearing</a:t>
            </a:r>
            <a:endParaRPr lang="en-US" sz="800">
              <a:solidFill>
                <a:srgbClr val="0B5940"/>
              </a:solidFill>
              <a:cs typeface="Calibri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6CDE4C4-23B8-421E-0AD0-59F015C93C58}"/>
              </a:ext>
            </a:extLst>
          </p:cNvPr>
          <p:cNvSpPr txBox="1"/>
          <p:nvPr/>
        </p:nvSpPr>
        <p:spPr>
          <a:xfrm>
            <a:off x="2674843" y="1221451"/>
            <a:ext cx="4533402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58738" indent="-58738">
              <a:buFont typeface="Arial" panose="020B0604020202020204" pitchFamily="34" charset="0"/>
              <a:buChar char="•"/>
              <a:defRPr sz="600"/>
            </a:lvl1pPr>
          </a:lstStyle>
          <a:p>
            <a:pPr marL="0" indent="0">
              <a:buNone/>
            </a:pPr>
            <a:r>
              <a:rPr lang="en-US" sz="800"/>
              <a:t>“Me Too” Comments (or equivalent) are not considered a triggering comment and will proceed to Consent Agenda.</a:t>
            </a:r>
            <a:endParaRPr lang="en-US" sz="800">
              <a:cs typeface="Calibri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4040BDA-25EA-4C5F-9E14-E5C75BD21FAF}"/>
              </a:ext>
            </a:extLst>
          </p:cNvPr>
          <p:cNvSpPr txBox="1"/>
          <p:nvPr/>
        </p:nvSpPr>
        <p:spPr>
          <a:xfrm>
            <a:off x="3662746" y="3924712"/>
            <a:ext cx="1557997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58738" indent="-58738">
              <a:buFont typeface="Arial" panose="020B0604020202020204" pitchFamily="34" charset="0"/>
              <a:buChar char="•"/>
              <a:defRPr sz="600"/>
            </a:lvl1pPr>
          </a:lstStyle>
          <a:p>
            <a:pPr marL="0" indent="0">
              <a:buNone/>
            </a:pPr>
            <a:r>
              <a:rPr lang="en-US" sz="800"/>
              <a:t>Public Comments close for each group in their respective year.</a:t>
            </a:r>
            <a:endParaRPr lang="en-US" sz="800">
              <a:cs typeface="Calibri"/>
            </a:endParaRP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EF4FC926-2B54-06C5-E32F-7D1009DB566E}"/>
              </a:ext>
            </a:extLst>
          </p:cNvPr>
          <p:cNvCxnSpPr/>
          <p:nvPr/>
        </p:nvCxnSpPr>
        <p:spPr>
          <a:xfrm>
            <a:off x="5018566" y="4167961"/>
            <a:ext cx="3989" cy="52232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440715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"/>
</p:tagLst>
</file>

<file path=ppt/theme/theme1.xml><?xml version="1.0" encoding="utf-8"?>
<a:theme xmlns:a="http://schemas.openxmlformats.org/drawingml/2006/main" name="Office Theme">
  <a:themeElements>
    <a:clrScheme name="Custom new">
      <a:dk1>
        <a:srgbClr val="0B5940"/>
      </a:dk1>
      <a:lt1>
        <a:srgbClr val="FFFFFF"/>
      </a:lt1>
      <a:dk2>
        <a:srgbClr val="242C41"/>
      </a:dk2>
      <a:lt2>
        <a:srgbClr val="FFFFFF"/>
      </a:lt2>
      <a:accent1>
        <a:srgbClr val="0A8EF3"/>
      </a:accent1>
      <a:accent2>
        <a:srgbClr val="04A9A5"/>
      </a:accent2>
      <a:accent3>
        <a:srgbClr val="FFA201"/>
      </a:accent3>
      <a:accent4>
        <a:srgbClr val="D0D5CB"/>
      </a:accent4>
      <a:accent5>
        <a:srgbClr val="333333"/>
      </a:accent5>
      <a:accent6>
        <a:srgbClr val="EBF1F3"/>
      </a:accent6>
      <a:hlink>
        <a:srgbClr val="0A8EF3"/>
      </a:hlink>
      <a:folHlink>
        <a:srgbClr val="0A8EF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FE09D14A-C481-417D-BFE1-124328D1580F}">
  <we:reference id="wa200003706" version="1.1.0.0" store="en-US" storeType="OMEX"/>
  <we:alternateReferences>
    <we:reference id="wa200003706" version="1.1.0.0" store="WA200003706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3CF6A2A83D0EA42AA4E06B0C085511E" ma:contentTypeVersion="690" ma:contentTypeDescription="Create a new document." ma:contentTypeScope="" ma:versionID="69c6132865e39c25e1f37830a7a67bed">
  <xsd:schema xmlns:xsd="http://www.w3.org/2001/XMLSchema" xmlns:xs="http://www.w3.org/2001/XMLSchema" xmlns:p="http://schemas.microsoft.com/office/2006/metadata/properties" xmlns:ns2="2280dd3a-6da6-4bfb-88f9-e12ecc249002" xmlns:ns3="9269ceac-5c65-4307-8ae2-4607a049bc12" targetNamespace="http://schemas.microsoft.com/office/2006/metadata/properties" ma:root="true" ma:fieldsID="e0f3151080a1574cb6977ebad84cebbb" ns2:_="" ns3:_="">
    <xsd:import namespace="2280dd3a-6da6-4bfb-88f9-e12ecc249002"/>
    <xsd:import namespace="9269ceac-5c65-4307-8ae2-4607a049bc12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OCR" minOccurs="0"/>
                <xsd:element ref="ns2:SharedWithUsers" minOccurs="0"/>
                <xsd:element ref="ns2:SharedWithDetails" minOccurs="0"/>
                <xsd:element ref="ns3:MediaServiceLocatio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80dd3a-6da6-4bfb-88f9-e12ecc249002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69ceac-5c65-4307-8ae2-4607a049bc1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internalName="MediaServiceLocation" ma:readOnly="true">
      <xsd:simpleType>
        <xsd:restriction base="dms:Text"/>
      </xsd:simpleType>
    </xsd:element>
    <xsd:element name="MediaLengthInSeconds" ma:index="23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2280dd3a-6da6-4bfb-88f9-e12ecc249002">Y7XZYZ7WP323-305703983-226218</_dlc_DocId>
    <_dlc_DocIdUrl xmlns="2280dd3a-6da6-4bfb-88f9-e12ecc249002">
      <Url>https://2023701800.sharepoint.com/sites/ICC-Marketing-01/_layouts/15/DocIdRedir.aspx?ID=Y7XZYZ7WP323-305703983-226218</Url>
      <Description>Y7XZYZ7WP323-305703983-226218</Description>
    </_dlc_DocIdUrl>
  </documentManagement>
</p:properties>
</file>

<file path=customXml/itemProps1.xml><?xml version="1.0" encoding="utf-8"?>
<ds:datastoreItem xmlns:ds="http://schemas.openxmlformats.org/officeDocument/2006/customXml" ds:itemID="{641B48EB-FA43-45A5-AC01-C3F7BE91168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3177EE1-F992-468F-BFD4-ED7337D1E8A7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2D83C8C4-C6FC-41E0-AD26-B2A91EA5A5D7}">
  <ds:schemaRefs>
    <ds:schemaRef ds:uri="2280dd3a-6da6-4bfb-88f9-e12ecc249002"/>
    <ds:schemaRef ds:uri="9269ceac-5c65-4307-8ae2-4607a049bc1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4.xml><?xml version="1.0" encoding="utf-8"?>
<ds:datastoreItem xmlns:ds="http://schemas.openxmlformats.org/officeDocument/2006/customXml" ds:itemID="{3957990F-24D1-42D6-BA0B-B0166C432FD4}">
  <ds:schemaRefs>
    <ds:schemaRef ds:uri="2280dd3a-6da6-4bfb-88f9-e12ecc249002"/>
    <ds:schemaRef ds:uri="9269ceac-5c65-4307-8ae2-4607a049bc1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1609</Words>
  <Application>Microsoft Office PowerPoint</Application>
  <PresentationFormat>On-screen Show (16:9)</PresentationFormat>
  <Paragraphs>389</Paragraphs>
  <Slides>21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PowerPoint Presentation</vt:lpstr>
      <vt:lpstr>ICC Code Development Committees (CDC)</vt:lpstr>
      <vt:lpstr>PowerPoint Presentation</vt:lpstr>
      <vt:lpstr>PowerPoint Presentation</vt:lpstr>
      <vt:lpstr>PowerPoint Presentation</vt:lpstr>
      <vt:lpstr>Comparison of Code Development Process</vt:lpstr>
      <vt:lpstr>CAC Assignments Transition Coordination</vt:lpstr>
      <vt:lpstr>New Codes Process Discussion</vt:lpstr>
      <vt:lpstr>Progression to Consensus or Individual Vote</vt:lpstr>
      <vt:lpstr>3 Disapprovals Rule</vt:lpstr>
      <vt:lpstr>New Look for the 2024 International Codes</vt:lpstr>
      <vt:lpstr>ICC Code Development Committees (CDC)</vt:lpstr>
      <vt:lpstr>PowerPoint Presentation</vt:lpstr>
      <vt:lpstr>PowerPoint Presentation</vt:lpstr>
      <vt:lpstr>PowerPoint Presentation</vt:lpstr>
      <vt:lpstr>Standard Development Process</vt:lpstr>
      <vt:lpstr>PowerPoint Presentation</vt:lpstr>
      <vt:lpstr>PowerPoint Presentation</vt:lpstr>
      <vt:lpstr>PowerPoint Presentation</vt:lpstr>
      <vt:lpstr>PowerPoint Presentation</vt:lpstr>
      <vt:lpstr>Get involved today! Join a development committee.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Carmel Gieson</dc:creator>
  <cp:lastModifiedBy>Elizabeth McDonald</cp:lastModifiedBy>
  <cp:revision>3</cp:revision>
  <cp:lastPrinted>2022-11-07T16:27:11Z</cp:lastPrinted>
  <dcterms:created xsi:type="dcterms:W3CDTF">2020-09-21T04:38:14Z</dcterms:created>
  <dcterms:modified xsi:type="dcterms:W3CDTF">2023-05-04T19:15:38Z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0x010100E3CF6A2A83D0EA42AA4E06B0C085511E</vt:lpwstr>
  </property>
  <property fmtid="{D5CDD505-2E9C-101B-9397-08002B2CF9AE}" pid="3" name="_dlc_DocIdItemGuid">
    <vt:lpwstr>f4d2bc30-8d8c-4577-96b1-80d9844de276</vt:lpwstr>
  </property>
</Properties>
</file>