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5"/>
  </p:sldMasterIdLst>
  <p:notesMasterIdLst>
    <p:notesMasterId r:id="rId26"/>
  </p:notesMasterIdLst>
  <p:sldIdLst>
    <p:sldId id="304" r:id="rId6"/>
    <p:sldId id="324" r:id="rId7"/>
    <p:sldId id="321" r:id="rId8"/>
    <p:sldId id="331" r:id="rId9"/>
    <p:sldId id="294" r:id="rId10"/>
    <p:sldId id="303" r:id="rId11"/>
    <p:sldId id="273" r:id="rId12"/>
    <p:sldId id="310" r:id="rId13"/>
    <p:sldId id="311" r:id="rId14"/>
    <p:sldId id="327" r:id="rId15"/>
    <p:sldId id="328" r:id="rId16"/>
    <p:sldId id="329" r:id="rId17"/>
    <p:sldId id="330" r:id="rId18"/>
    <p:sldId id="313" r:id="rId19"/>
    <p:sldId id="314" r:id="rId20"/>
    <p:sldId id="316" r:id="rId21"/>
    <p:sldId id="332" r:id="rId22"/>
    <p:sldId id="323" r:id="rId23"/>
    <p:sldId id="319" r:id="rId24"/>
    <p:sldId id="320"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D42"/>
    <a:srgbClr val="0B5940"/>
    <a:srgbClr val="D0D5CB"/>
    <a:srgbClr val="0A8EF3"/>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96286"/>
  </p:normalViewPr>
  <p:slideViewPr>
    <p:cSldViewPr snapToGrid="0" snapToObjects="1">
      <p:cViewPr varScale="1">
        <p:scale>
          <a:sx n="164" d="100"/>
          <a:sy n="164" d="100"/>
        </p:scale>
        <p:origin x="376" y="17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417B7A-1F1E-D44E-B7C0-AC6460414C31}" type="datetimeFigureOut">
              <a:rPr lang="en-US" smtClean="0"/>
              <a:t>10/10/25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2A750F-F142-2D41-9176-ECE8562AEB58}" type="slidenum">
              <a:rPr lang="en-US" smtClean="0"/>
              <a:t>‹#›</a:t>
            </a:fld>
            <a:endParaRPr lang="en-US"/>
          </a:p>
        </p:txBody>
      </p:sp>
    </p:spTree>
    <p:extLst>
      <p:ext uri="{BB962C8B-B14F-4D97-AF65-F5344CB8AC3E}">
        <p14:creationId xmlns:p14="http://schemas.microsoft.com/office/powerpoint/2010/main" val="416208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rPr>
              <a:t>To date, over 1,400 Certificates of Completion have been awarded to High School Technical Training School. Since the start of the program, over 60 high schools in 20 states have participated. Just in 2019, we have given out 642 Certificates of Completion.</a:t>
            </a:r>
          </a:p>
          <a:p>
            <a:pPr defTabSz="931774">
              <a:defRPr/>
            </a:pPr>
            <a:endParaRPr lang="en-US" dirty="0">
              <a:solidFill>
                <a:schemeClr val="bg1"/>
              </a:solidFill>
            </a:endParaRPr>
          </a:p>
          <a:p>
            <a:r>
              <a:rPr lang="en-US" baseline="0" dirty="0"/>
              <a:t>The program is based on the International Residential Code and its accompanying study companion. </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7</a:t>
            </a:fld>
            <a:endParaRPr lang="en-US"/>
          </a:p>
        </p:txBody>
      </p:sp>
    </p:spTree>
    <p:extLst>
      <p:ext uri="{BB962C8B-B14F-4D97-AF65-F5344CB8AC3E}">
        <p14:creationId xmlns:p14="http://schemas.microsoft.com/office/powerpoint/2010/main" val="2085736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ICC Color Logo">
    <p:bg>
      <p:bgPr>
        <a:solidFill>
          <a:schemeClr val="tx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6B80682-DC3E-395D-6352-66E86AA3DBA6}"/>
              </a:ext>
            </a:extLst>
          </p:cNvPr>
          <p:cNvGrpSpPr/>
          <p:nvPr/>
        </p:nvGrpSpPr>
        <p:grpSpPr>
          <a:xfrm>
            <a:off x="1876216" y="-652730"/>
            <a:ext cx="461990" cy="6448961"/>
            <a:chOff x="2501621" y="-870307"/>
            <a:chExt cx="615986" cy="8598615"/>
          </a:xfrm>
        </p:grpSpPr>
        <p:sp>
          <p:nvSpPr>
            <p:cNvPr id="28" name="Flowchart: Process 27">
              <a:extLst>
                <a:ext uri="{FF2B5EF4-FFF2-40B4-BE49-F238E27FC236}">
                  <a16:creationId xmlns:a16="http://schemas.microsoft.com/office/drawing/2014/main" id="{E7B415FE-DC8F-C612-5976-F9D6D334AB37}"/>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lowchart: Process 26">
              <a:extLst>
                <a:ext uri="{FF2B5EF4-FFF2-40B4-BE49-F238E27FC236}">
                  <a16:creationId xmlns:a16="http://schemas.microsoft.com/office/drawing/2014/main" id="{3607E011-1F36-AE2A-563D-E91CE89D28D9}"/>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lowchart: Process 25">
              <a:extLst>
                <a:ext uri="{FF2B5EF4-FFF2-40B4-BE49-F238E27FC236}">
                  <a16:creationId xmlns:a16="http://schemas.microsoft.com/office/drawing/2014/main" id="{33137771-66B8-6DC5-7EDE-5F2980ACAAB6}"/>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1DFB4A24-7A4B-AF54-996A-D5AB866BEB7C}"/>
              </a:ext>
            </a:extLst>
          </p:cNvPr>
          <p:cNvGrpSpPr/>
          <p:nvPr/>
        </p:nvGrpSpPr>
        <p:grpSpPr>
          <a:xfrm>
            <a:off x="0"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9" name="Flowchart: Process 8">
              <a:extLst>
                <a:ext uri="{FF2B5EF4-FFF2-40B4-BE49-F238E27FC236}">
                  <a16:creationId xmlns:a16="http://schemas.microsoft.com/office/drawing/2014/main" id="{8800E825-0F54-47A8-C47B-B8CDBBE156A1}"/>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Connector 9">
              <a:extLst>
                <a:ext uri="{FF2B5EF4-FFF2-40B4-BE49-F238E27FC236}">
                  <a16:creationId xmlns:a16="http://schemas.microsoft.com/office/drawing/2014/main" id="{AD8C2D5D-5DEF-A4DF-266F-CCA9C141B9DB}"/>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282C3B13-C8D9-6B59-07C1-A0C2A7692D97}"/>
              </a:ext>
            </a:extLst>
          </p:cNvPr>
          <p:cNvSpPr>
            <a:spLocks noGrp="1"/>
          </p:cNvSpPr>
          <p:nvPr>
            <p:ph type="ctrTitle" hasCustomPrompt="1"/>
          </p:nvPr>
        </p:nvSpPr>
        <p:spPr>
          <a:xfrm>
            <a:off x="618017" y="1120414"/>
            <a:ext cx="4629150" cy="1763260"/>
          </a:xfrm>
        </p:spPr>
        <p:txBody>
          <a:bodyPr anchor="b">
            <a:normAutofit/>
          </a:bodyPr>
          <a:lstStyle>
            <a:lvl1pPr algn="ctr">
              <a:defRPr sz="4050">
                <a:solidFill>
                  <a:schemeClr val="tx2"/>
                </a:solidFill>
              </a:defRPr>
            </a:lvl1pPr>
          </a:lstStyle>
          <a:p>
            <a:r>
              <a:rPr lang="en-US" dirty="0"/>
              <a:t>Click to edit Course Title</a:t>
            </a:r>
          </a:p>
        </p:txBody>
      </p:sp>
      <p:sp>
        <p:nvSpPr>
          <p:cNvPr id="3" name="Subtitle 2">
            <a:extLst>
              <a:ext uri="{FF2B5EF4-FFF2-40B4-BE49-F238E27FC236}">
                <a16:creationId xmlns:a16="http://schemas.microsoft.com/office/drawing/2014/main" id="{0F77C935-C976-4CC0-862F-CC36002F1006}"/>
              </a:ext>
            </a:extLst>
          </p:cNvPr>
          <p:cNvSpPr>
            <a:spLocks noGrp="1"/>
          </p:cNvSpPr>
          <p:nvPr>
            <p:ph type="subTitle" idx="1" hasCustomPrompt="1"/>
          </p:nvPr>
        </p:nvSpPr>
        <p:spPr>
          <a:xfrm>
            <a:off x="618017" y="2952731"/>
            <a:ext cx="4629150" cy="364636"/>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Course Subtitle</a:t>
            </a:r>
          </a:p>
        </p:txBody>
      </p:sp>
      <p:cxnSp>
        <p:nvCxnSpPr>
          <p:cNvPr id="15" name="Straight Connector 14">
            <a:extLst>
              <a:ext uri="{FF2B5EF4-FFF2-40B4-BE49-F238E27FC236}">
                <a16:creationId xmlns:a16="http://schemas.microsoft.com/office/drawing/2014/main" id="{AFE3FB67-2AA8-514A-D97F-E1F345729EFF}"/>
              </a:ext>
            </a:extLst>
          </p:cNvPr>
          <p:cNvCxnSpPr>
            <a:cxnSpLocks/>
          </p:cNvCxnSpPr>
          <p:nvPr/>
        </p:nvCxnSpPr>
        <p:spPr>
          <a:xfrm>
            <a:off x="0" y="2916848"/>
            <a:ext cx="84169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6CA6CCC-34A7-227E-9F1A-A813C5A0B8EB}"/>
              </a:ext>
            </a:extLst>
          </p:cNvPr>
          <p:cNvCxnSpPr>
            <a:cxnSpLocks/>
          </p:cNvCxnSpPr>
          <p:nvPr/>
        </p:nvCxnSpPr>
        <p:spPr>
          <a:xfrm>
            <a:off x="0" y="3354112"/>
            <a:ext cx="82375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8A7D229D-8EB6-BAC9-6175-C0574872AD78}"/>
              </a:ext>
            </a:extLst>
          </p:cNvPr>
          <p:cNvSpPr/>
          <p:nvPr/>
        </p:nvSpPr>
        <p:spPr>
          <a:xfrm>
            <a:off x="5823320" y="574157"/>
            <a:ext cx="2743200" cy="2743200"/>
          </a:xfrm>
          <a:prstGeom prst="flowChartConnector">
            <a:avLst/>
          </a:prstGeom>
          <a:solidFill>
            <a:schemeClr val="bg1"/>
          </a:solidFill>
          <a:ln w="127000" cmpd="sng">
            <a:solidFill>
              <a:schemeClr val="bg2"/>
            </a:solidFill>
            <a:prstDash val="soli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FC418F43-8910-A399-8F73-031BD9F4DF2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542411" y="1088525"/>
            <a:ext cx="1305017" cy="1714465"/>
          </a:xfrm>
          <a:prstGeom prst="rect">
            <a:avLst/>
          </a:prstGeom>
        </p:spPr>
      </p:pic>
    </p:spTree>
    <p:extLst>
      <p:ext uri="{BB962C8B-B14F-4D97-AF65-F5344CB8AC3E}">
        <p14:creationId xmlns:p14="http://schemas.microsoft.com/office/powerpoint/2010/main" val="254696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ality Check">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REALITY CHECK</a:t>
            </a:r>
          </a:p>
        </p:txBody>
      </p:sp>
      <p:sp>
        <p:nvSpPr>
          <p:cNvPr id="4" name="Rectangle 3">
            <a:extLst>
              <a:ext uri="{FF2B5EF4-FFF2-40B4-BE49-F238E27FC236}">
                <a16:creationId xmlns:a16="http://schemas.microsoft.com/office/drawing/2014/main" id="{272F1A09-3AB7-8DE6-2953-59792383039D}"/>
              </a:ext>
            </a:extLst>
          </p:cNvPr>
          <p:cNvSpPr/>
          <p:nvPr/>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042448"/>
            <a:ext cx="5430578" cy="3770735"/>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Intro Questions</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extBox 4">
            <a:extLst>
              <a:ext uri="{FF2B5EF4-FFF2-40B4-BE49-F238E27FC236}">
                <a16:creationId xmlns:a16="http://schemas.microsoft.com/office/drawing/2014/main" id="{A2CCA5C8-4F85-D97A-6050-310255C22970}"/>
              </a:ext>
            </a:extLst>
          </p:cNvPr>
          <p:cNvSpPr txBox="1"/>
          <p:nvPr/>
        </p:nvSpPr>
        <p:spPr>
          <a:xfrm>
            <a:off x="1232048" y="273844"/>
            <a:ext cx="5430578" cy="600164"/>
          </a:xfrm>
          <a:prstGeom prst="rect">
            <a:avLst/>
          </a:prstGeom>
          <a:noFill/>
        </p:spPr>
        <p:txBody>
          <a:bodyPr wrap="square" rtlCol="0">
            <a:spAutoFit/>
          </a:bodyPr>
          <a:lstStyle/>
          <a:p>
            <a:r>
              <a:rPr lang="en-US" sz="3300" dirty="0"/>
              <a:t>Why Does This Matter?</a:t>
            </a:r>
          </a:p>
        </p:txBody>
      </p:sp>
      <p:pic>
        <p:nvPicPr>
          <p:cNvPr id="13" name="Picture 12" descr="Logo, icon&#10;&#10;Description automatically generated">
            <a:extLst>
              <a:ext uri="{FF2B5EF4-FFF2-40B4-BE49-F238E27FC236}">
                <a16:creationId xmlns:a16="http://schemas.microsoft.com/office/drawing/2014/main" id="{28EB7F3E-8CA7-CC2C-C9C2-9D87F66C208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018439" y="1283515"/>
            <a:ext cx="1676750" cy="3274853"/>
          </a:xfrm>
          <a:prstGeom prst="rect">
            <a:avLst/>
          </a:prstGeom>
        </p:spPr>
      </p:pic>
      <p:sp>
        <p:nvSpPr>
          <p:cNvPr id="2" name="TextBox 1">
            <a:extLst>
              <a:ext uri="{FF2B5EF4-FFF2-40B4-BE49-F238E27FC236}">
                <a16:creationId xmlns:a16="http://schemas.microsoft.com/office/drawing/2014/main" id="{A1C2A21C-D5FA-45CC-7707-E60ADD80DB01}"/>
              </a:ext>
            </a:extLst>
          </p:cNvPr>
          <p:cNvSpPr txBox="1"/>
          <p:nvPr/>
        </p:nvSpPr>
        <p:spPr>
          <a:xfrm>
            <a:off x="8395004" y="4375891"/>
            <a:ext cx="356812" cy="184666"/>
          </a:xfrm>
          <a:prstGeom prst="rect">
            <a:avLst/>
          </a:prstGeom>
          <a:noFill/>
        </p:spPr>
        <p:txBody>
          <a:bodyPr wrap="square" rtlCol="0" anchor="ctr">
            <a:spAutoFit/>
          </a:bodyPr>
          <a:lstStyle/>
          <a:p>
            <a:pPr algn="ctr"/>
            <a:r>
              <a:rPr lang="en-US" sz="300" dirty="0">
                <a:solidFill>
                  <a:schemeClr val="bg2"/>
                </a:solidFill>
              </a:rPr>
              <a:t>Shutterstock</a:t>
            </a:r>
          </a:p>
        </p:txBody>
      </p:sp>
      <p:sp>
        <p:nvSpPr>
          <p:cNvPr id="6" name="Text Placeholder 14">
            <a:extLst>
              <a:ext uri="{FF2B5EF4-FFF2-40B4-BE49-F238E27FC236}">
                <a16:creationId xmlns:a16="http://schemas.microsoft.com/office/drawing/2014/main" id="{FA928A52-8E6A-5470-CB72-3679D2FB05F1}"/>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1727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mpl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94B53-5E41-2288-CC54-181A9FEA2D71}"/>
              </a:ext>
            </a:extLst>
          </p:cNvPr>
          <p:cNvSpPr/>
          <p:nvPr/>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232049" y="273844"/>
            <a:ext cx="7280644" cy="579419"/>
          </a:xfrm>
        </p:spPr>
        <p:txBody>
          <a:bodyPr/>
          <a:lstStyle>
            <a:lvl1pPr>
              <a:defRPr/>
            </a:lvl1pPr>
          </a:lstStyle>
          <a:p>
            <a:r>
              <a:rPr lang="en-US" dirty="0"/>
              <a:t>Click to edit Slide Title</a:t>
            </a:r>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042448"/>
            <a:ext cx="7280643" cy="3735530"/>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5" name="Text Placeholder 14">
            <a:extLst>
              <a:ext uri="{FF2B5EF4-FFF2-40B4-BE49-F238E27FC236}">
                <a16:creationId xmlns:a16="http://schemas.microsoft.com/office/drawing/2014/main" id="{9447CA13-885B-78BC-8582-4DBFC6B2DE1B}"/>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6" name="Rectangle 5">
            <a:extLst>
              <a:ext uri="{FF2B5EF4-FFF2-40B4-BE49-F238E27FC236}">
                <a16:creationId xmlns:a16="http://schemas.microsoft.com/office/drawing/2014/main" id="{4E0D19DF-52F3-EBEC-145E-7038D82BD5C4}"/>
              </a:ext>
            </a:extLst>
          </p:cNvPr>
          <p:cNvSpPr/>
          <p:nvPr userDrawn="1"/>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lowchart: Process 7">
            <a:extLst>
              <a:ext uri="{FF2B5EF4-FFF2-40B4-BE49-F238E27FC236}">
                <a16:creationId xmlns:a16="http://schemas.microsoft.com/office/drawing/2014/main" id="{868B80AC-5B59-1EDD-F7CB-6DB5C5E9FAF0}"/>
              </a:ext>
            </a:extLst>
          </p:cNvPr>
          <p:cNvSpPr/>
          <p:nvPr userDrawn="1"/>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Tree>
    <p:extLst>
      <p:ext uri="{BB962C8B-B14F-4D97-AF65-F5344CB8AC3E}">
        <p14:creationId xmlns:p14="http://schemas.microsoft.com/office/powerpoint/2010/main" val="349444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232049" y="273844"/>
            <a:ext cx="7280644" cy="579419"/>
          </a:xfrm>
        </p:spPr>
        <p:txBody>
          <a:bodyPr/>
          <a:lstStyle>
            <a:lvl1pPr>
              <a:defRPr/>
            </a:lvl1pPr>
          </a:lstStyle>
          <a:p>
            <a:r>
              <a:rPr lang="en-US" dirty="0"/>
              <a:t>Click to edit Slide Title</a:t>
            </a:r>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042448"/>
            <a:ext cx="3636335" cy="3735530"/>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4" name="Content Placeholder 2">
            <a:extLst>
              <a:ext uri="{FF2B5EF4-FFF2-40B4-BE49-F238E27FC236}">
                <a16:creationId xmlns:a16="http://schemas.microsoft.com/office/drawing/2014/main" id="{738B03CE-7507-D317-B50A-3C3F06871E56}"/>
              </a:ext>
            </a:extLst>
          </p:cNvPr>
          <p:cNvSpPr>
            <a:spLocks noGrp="1"/>
          </p:cNvSpPr>
          <p:nvPr>
            <p:ph idx="11" hasCustomPrompt="1"/>
          </p:nvPr>
        </p:nvSpPr>
        <p:spPr>
          <a:xfrm>
            <a:off x="4876357" y="1042448"/>
            <a:ext cx="3636335" cy="3735530"/>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D20A239-8DCA-0092-195C-23217079F519}"/>
              </a:ext>
            </a:extLst>
          </p:cNvPr>
          <p:cNvSpPr/>
          <p:nvPr/>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14">
            <a:extLst>
              <a:ext uri="{FF2B5EF4-FFF2-40B4-BE49-F238E27FC236}">
                <a16:creationId xmlns:a16="http://schemas.microsoft.com/office/drawing/2014/main" id="{A47E257F-EF50-45C0-E5F9-1279DA3FE539}"/>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14974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lex">
    <p:spTree>
      <p:nvGrpSpPr>
        <p:cNvPr id="1" name=""/>
        <p:cNvGrpSpPr/>
        <p:nvPr/>
      </p:nvGrpSpPr>
      <p:grpSpPr>
        <a:xfrm>
          <a:off x="0" y="0"/>
          <a:ext cx="0" cy="0"/>
          <a:chOff x="0" y="0"/>
          <a:chExt cx="0" cy="0"/>
        </a:xfrm>
      </p:grpSpPr>
      <p:sp>
        <p:nvSpPr>
          <p:cNvPr id="21" name="Rectangle: Top Corners Rounded 20">
            <a:extLst>
              <a:ext uri="{FF2B5EF4-FFF2-40B4-BE49-F238E27FC236}">
                <a16:creationId xmlns:a16="http://schemas.microsoft.com/office/drawing/2014/main" id="{E2AC91A1-BDB2-A193-71D5-F507FACF61EE}"/>
              </a:ext>
            </a:extLst>
          </p:cNvPr>
          <p:cNvSpPr/>
          <p:nvPr/>
        </p:nvSpPr>
        <p:spPr>
          <a:xfrm>
            <a:off x="6719333" y="1115929"/>
            <a:ext cx="1714500" cy="514351"/>
          </a:xfrm>
          <a:prstGeom prst="round2SameRect">
            <a:avLst/>
          </a:prstGeom>
          <a:solidFill>
            <a:schemeClr val="bg2">
              <a:lumMod val="50000"/>
              <a:alpha val="14902"/>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Top Corners Rounded 22">
            <a:extLst>
              <a:ext uri="{FF2B5EF4-FFF2-40B4-BE49-F238E27FC236}">
                <a16:creationId xmlns:a16="http://schemas.microsoft.com/office/drawing/2014/main" id="{3BA19EA3-6A4D-3B16-C102-EB45AEF57219}"/>
              </a:ext>
            </a:extLst>
          </p:cNvPr>
          <p:cNvSpPr/>
          <p:nvPr/>
        </p:nvSpPr>
        <p:spPr>
          <a:xfrm>
            <a:off x="2710859" y="1110682"/>
            <a:ext cx="1714500" cy="514351"/>
          </a:xfrm>
          <a:prstGeom prst="round2SameRect">
            <a:avLst/>
          </a:prstGeom>
          <a:solidFill>
            <a:srgbClr val="767171">
              <a:alpha val="14902"/>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Top Corners Rounded 21">
            <a:extLst>
              <a:ext uri="{FF2B5EF4-FFF2-40B4-BE49-F238E27FC236}">
                <a16:creationId xmlns:a16="http://schemas.microsoft.com/office/drawing/2014/main" id="{4DC99198-68AC-6DFB-B998-45CEBD6CB1B5}"/>
              </a:ext>
            </a:extLst>
          </p:cNvPr>
          <p:cNvSpPr/>
          <p:nvPr/>
        </p:nvSpPr>
        <p:spPr>
          <a:xfrm>
            <a:off x="4718641" y="1110681"/>
            <a:ext cx="1714500" cy="514351"/>
          </a:xfrm>
          <a:prstGeom prst="round2SameRect">
            <a:avLst/>
          </a:prstGeom>
          <a:solidFill>
            <a:schemeClr val="tx2">
              <a:alpha val="14902"/>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Top Corners Rounded 19">
            <a:extLst>
              <a:ext uri="{FF2B5EF4-FFF2-40B4-BE49-F238E27FC236}">
                <a16:creationId xmlns:a16="http://schemas.microsoft.com/office/drawing/2014/main" id="{9CEE8855-5946-B062-E085-E40DABABC0AA}"/>
              </a:ext>
            </a:extLst>
          </p:cNvPr>
          <p:cNvSpPr/>
          <p:nvPr/>
        </p:nvSpPr>
        <p:spPr>
          <a:xfrm>
            <a:off x="703078" y="1108933"/>
            <a:ext cx="1714500" cy="514351"/>
          </a:xfrm>
          <a:prstGeom prst="round2SameRect">
            <a:avLst/>
          </a:prstGeom>
          <a:solidFill>
            <a:schemeClr val="tx2">
              <a:alpha val="14902"/>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633967" y="273844"/>
            <a:ext cx="7878726" cy="579419"/>
          </a:xfrm>
        </p:spPr>
        <p:txBody>
          <a:bodyPr/>
          <a:lstStyle>
            <a:lvl1pPr algn="ctr">
              <a:defRPr/>
            </a:lvl1pPr>
          </a:lstStyle>
          <a:p>
            <a:r>
              <a:rPr lang="en-US" dirty="0"/>
              <a:t>Click to edit Slide Title</a:t>
            </a:r>
          </a:p>
        </p:txBody>
      </p:sp>
      <p:sp>
        <p:nvSpPr>
          <p:cNvPr id="7" name="Flowchart: Process 6">
            <a:extLst>
              <a:ext uri="{FF2B5EF4-FFF2-40B4-BE49-F238E27FC236}">
                <a16:creationId xmlns:a16="http://schemas.microsoft.com/office/drawing/2014/main" id="{69EF4CFA-A905-86EE-76BB-45F7246C0C9A}"/>
              </a:ext>
            </a:extLst>
          </p:cNvPr>
          <p:cNvSpPr/>
          <p:nvPr/>
        </p:nvSpPr>
        <p:spPr>
          <a:xfrm rot="5400000">
            <a:off x="4314825" y="314325"/>
            <a:ext cx="514350" cy="91440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6" name="TextBox 5">
            <a:extLst>
              <a:ext uri="{FF2B5EF4-FFF2-40B4-BE49-F238E27FC236}">
                <a16:creationId xmlns:a16="http://schemas.microsoft.com/office/drawing/2014/main" id="{EA0745AD-6129-98A4-C032-CD79CF07CE83}"/>
              </a:ext>
            </a:extLst>
          </p:cNvPr>
          <p:cNvSpPr txBox="1"/>
          <p:nvPr/>
        </p:nvSpPr>
        <p:spPr>
          <a:xfrm>
            <a:off x="7638430" y="4981917"/>
            <a:ext cx="1505570" cy="184666"/>
          </a:xfrm>
          <a:prstGeom prst="rect">
            <a:avLst/>
          </a:prstGeom>
          <a:noFill/>
        </p:spPr>
        <p:txBody>
          <a:bodyPr wrap="square" rtlCol="0">
            <a:spAutoFit/>
          </a:bodyPr>
          <a:lstStyle/>
          <a:p>
            <a:pPr algn="r"/>
            <a:r>
              <a:rPr lang="en-US" sz="600" dirty="0">
                <a:solidFill>
                  <a:schemeClr val="bg2"/>
                </a:solidFill>
              </a:rPr>
              <a:t>© International Code Council, Inc.</a:t>
            </a:r>
          </a:p>
        </p:txBody>
      </p:sp>
      <p:sp>
        <p:nvSpPr>
          <p:cNvPr id="14" name="Text Placeholder 13">
            <a:extLst>
              <a:ext uri="{FF2B5EF4-FFF2-40B4-BE49-F238E27FC236}">
                <a16:creationId xmlns:a16="http://schemas.microsoft.com/office/drawing/2014/main" id="{51BEAA3F-0EC7-7E7F-3874-70C38C0CDB61}"/>
              </a:ext>
            </a:extLst>
          </p:cNvPr>
          <p:cNvSpPr>
            <a:spLocks noGrp="1"/>
          </p:cNvSpPr>
          <p:nvPr>
            <p:ph type="body" sz="quarter" idx="11"/>
          </p:nvPr>
        </p:nvSpPr>
        <p:spPr>
          <a:xfrm>
            <a:off x="703078" y="1280385"/>
            <a:ext cx="1714500" cy="342900"/>
          </a:xfrm>
          <a:solidFill>
            <a:schemeClr val="tx2"/>
          </a:solidFill>
          <a:ln>
            <a:noFill/>
          </a:ln>
        </p:spPr>
        <p:txBody>
          <a:bodyPr anchor="ctr">
            <a:normAutofit/>
          </a:bodyPr>
          <a:lstStyle>
            <a:lvl1pPr marL="0" indent="0" algn="ctr">
              <a:lnSpc>
                <a:spcPct val="100000"/>
              </a:lnSpc>
              <a:spcBef>
                <a:spcPts val="0"/>
              </a:spcBef>
              <a:buFontTx/>
              <a:buNone/>
              <a:defRPr sz="1500" b="1">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EE7E3533-915D-F523-A856-3F8B9F183644}"/>
              </a:ext>
            </a:extLst>
          </p:cNvPr>
          <p:cNvSpPr>
            <a:spLocks noGrp="1"/>
          </p:cNvSpPr>
          <p:nvPr>
            <p:ph type="body" sz="quarter" idx="12"/>
          </p:nvPr>
        </p:nvSpPr>
        <p:spPr>
          <a:xfrm>
            <a:off x="6719333" y="1285632"/>
            <a:ext cx="1714500" cy="342900"/>
          </a:xfrm>
          <a:solidFill>
            <a:schemeClr val="bg2">
              <a:lumMod val="50000"/>
            </a:schemeClr>
          </a:solidFill>
          <a:ln>
            <a:noFill/>
          </a:ln>
        </p:spPr>
        <p:txBody>
          <a:bodyPr anchor="ctr">
            <a:normAutofit/>
          </a:bodyPr>
          <a:lstStyle>
            <a:lvl1pPr marL="0" indent="0" algn="ctr">
              <a:lnSpc>
                <a:spcPct val="100000"/>
              </a:lnSpc>
              <a:spcBef>
                <a:spcPts val="0"/>
              </a:spcBef>
              <a:buFontTx/>
              <a:buNone/>
              <a:defRPr sz="1500" b="1">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A639C1EE-5DDC-D2D1-4DCF-A0DE8B2E6B66}"/>
              </a:ext>
            </a:extLst>
          </p:cNvPr>
          <p:cNvSpPr>
            <a:spLocks noGrp="1"/>
          </p:cNvSpPr>
          <p:nvPr>
            <p:ph type="body" sz="quarter" idx="13"/>
          </p:nvPr>
        </p:nvSpPr>
        <p:spPr>
          <a:xfrm>
            <a:off x="4718641" y="1282134"/>
            <a:ext cx="1714500" cy="342900"/>
          </a:xfrm>
          <a:solidFill>
            <a:schemeClr val="tx2"/>
          </a:solidFill>
          <a:ln>
            <a:noFill/>
          </a:ln>
        </p:spPr>
        <p:txBody>
          <a:bodyPr anchor="ctr">
            <a:normAutofit/>
          </a:bodyPr>
          <a:lstStyle>
            <a:lvl1pPr marL="0" indent="0" algn="ctr">
              <a:lnSpc>
                <a:spcPct val="100000"/>
              </a:lnSpc>
              <a:spcBef>
                <a:spcPts val="0"/>
              </a:spcBef>
              <a:buFontTx/>
              <a:buNone/>
              <a:defRPr sz="1500" b="1">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FA53D143-1E23-010F-EC36-FAEBB154FCBD}"/>
              </a:ext>
            </a:extLst>
          </p:cNvPr>
          <p:cNvSpPr>
            <a:spLocks noGrp="1"/>
          </p:cNvSpPr>
          <p:nvPr>
            <p:ph type="body" sz="quarter" idx="14"/>
          </p:nvPr>
        </p:nvSpPr>
        <p:spPr>
          <a:xfrm>
            <a:off x="2710859" y="1282134"/>
            <a:ext cx="1714500" cy="342900"/>
          </a:xfrm>
          <a:solidFill>
            <a:schemeClr val="bg2">
              <a:lumMod val="50000"/>
            </a:schemeClr>
          </a:solidFill>
          <a:ln>
            <a:noFill/>
          </a:ln>
        </p:spPr>
        <p:txBody>
          <a:bodyPr anchor="ctr">
            <a:normAutofit/>
          </a:bodyPr>
          <a:lstStyle>
            <a:lvl1pPr marL="0" indent="0" algn="ctr">
              <a:lnSpc>
                <a:spcPct val="100000"/>
              </a:lnSpc>
              <a:spcBef>
                <a:spcPts val="0"/>
              </a:spcBef>
              <a:buFontTx/>
              <a:buNone/>
              <a:defRPr sz="1500" b="1">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6897BCCC-5B5C-DDE4-0D00-F09F6A71BCF8}"/>
              </a:ext>
            </a:extLst>
          </p:cNvPr>
          <p:cNvSpPr>
            <a:spLocks noGrp="1"/>
          </p:cNvSpPr>
          <p:nvPr>
            <p:ph type="body" sz="quarter" idx="15"/>
          </p:nvPr>
        </p:nvSpPr>
        <p:spPr>
          <a:xfrm>
            <a:off x="703078" y="1623284"/>
            <a:ext cx="1714500" cy="2743200"/>
          </a:xfrm>
          <a:prstGeom prst="rect">
            <a:avLst/>
          </a:prstGeom>
          <a:solidFill>
            <a:schemeClr val="tx2">
              <a:alpha val="14902"/>
            </a:schemeClr>
          </a:solidFill>
          <a:ln>
            <a:solidFill>
              <a:schemeClr val="tx1"/>
            </a:solidFill>
          </a:ln>
        </p:spPr>
        <p:txBody>
          <a:bodyPr anchor="t">
            <a:normAutofit/>
          </a:bodyPr>
          <a:lstStyle>
            <a:lvl1pPr marL="0" indent="0" algn="ctr">
              <a:lnSpc>
                <a:spcPct val="100000"/>
              </a:lnSpc>
              <a:spcBef>
                <a:spcPts val="0"/>
              </a:spcBef>
              <a:buFontTx/>
              <a:buNone/>
              <a:defRPr sz="1350" b="0">
                <a:solidFill>
                  <a:schemeClr val="tx1"/>
                </a:solidFill>
              </a:defRPr>
            </a:lvl1pPr>
          </a:lstStyle>
          <a:p>
            <a:pPr lvl="0"/>
            <a:r>
              <a:rPr lang="en-US"/>
              <a:t>Click to edit Master text styles</a:t>
            </a:r>
          </a:p>
        </p:txBody>
      </p:sp>
      <p:sp>
        <p:nvSpPr>
          <p:cNvPr id="24" name="Text Placeholder 13">
            <a:extLst>
              <a:ext uri="{FF2B5EF4-FFF2-40B4-BE49-F238E27FC236}">
                <a16:creationId xmlns:a16="http://schemas.microsoft.com/office/drawing/2014/main" id="{1FECE6A3-2384-9001-DF31-23203CCBDB1B}"/>
              </a:ext>
            </a:extLst>
          </p:cNvPr>
          <p:cNvSpPr>
            <a:spLocks noGrp="1"/>
          </p:cNvSpPr>
          <p:nvPr>
            <p:ph type="body" sz="quarter" idx="16"/>
          </p:nvPr>
        </p:nvSpPr>
        <p:spPr>
          <a:xfrm>
            <a:off x="6719333" y="1628532"/>
            <a:ext cx="1714500" cy="2743200"/>
          </a:xfrm>
          <a:prstGeom prst="rect">
            <a:avLst/>
          </a:prstGeom>
          <a:solidFill>
            <a:schemeClr val="bg2">
              <a:lumMod val="50000"/>
              <a:alpha val="14902"/>
            </a:schemeClr>
          </a:solidFill>
          <a:ln>
            <a:solidFill>
              <a:schemeClr val="tx1"/>
            </a:solidFill>
          </a:ln>
        </p:spPr>
        <p:txBody>
          <a:bodyPr anchor="t">
            <a:normAutofit/>
          </a:bodyPr>
          <a:lstStyle>
            <a:lvl1pPr marL="0" indent="0" algn="ctr">
              <a:lnSpc>
                <a:spcPct val="100000"/>
              </a:lnSpc>
              <a:spcBef>
                <a:spcPts val="0"/>
              </a:spcBef>
              <a:buFontTx/>
              <a:buNone/>
              <a:defRPr sz="1350" b="0">
                <a:solidFill>
                  <a:schemeClr val="tx1"/>
                </a:solidFill>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6AAE5D-641F-3263-11C3-0FA337770998}"/>
              </a:ext>
            </a:extLst>
          </p:cNvPr>
          <p:cNvSpPr>
            <a:spLocks noGrp="1"/>
          </p:cNvSpPr>
          <p:nvPr>
            <p:ph type="body" sz="quarter" idx="17"/>
          </p:nvPr>
        </p:nvSpPr>
        <p:spPr>
          <a:xfrm>
            <a:off x="4715096" y="1623284"/>
            <a:ext cx="1714500" cy="2743200"/>
          </a:xfrm>
          <a:prstGeom prst="rect">
            <a:avLst/>
          </a:prstGeom>
          <a:solidFill>
            <a:schemeClr val="tx2">
              <a:alpha val="14902"/>
            </a:schemeClr>
          </a:solidFill>
          <a:ln>
            <a:solidFill>
              <a:schemeClr val="tx1"/>
            </a:solidFill>
          </a:ln>
        </p:spPr>
        <p:txBody>
          <a:bodyPr anchor="t">
            <a:normAutofit/>
          </a:bodyPr>
          <a:lstStyle>
            <a:lvl1pPr marL="0" indent="0" algn="ctr">
              <a:lnSpc>
                <a:spcPct val="100000"/>
              </a:lnSpc>
              <a:spcBef>
                <a:spcPts val="0"/>
              </a:spcBef>
              <a:buFontTx/>
              <a:buNone/>
              <a:defRPr sz="1350" b="0">
                <a:solidFill>
                  <a:schemeClr val="tx1"/>
                </a:solidFill>
              </a:defRPr>
            </a:lvl1pPr>
          </a:lstStyle>
          <a:p>
            <a:pPr lvl="0"/>
            <a:r>
              <a:rPr lang="en-US"/>
              <a:t>Click to edit Master text styles</a:t>
            </a:r>
          </a:p>
        </p:txBody>
      </p:sp>
      <p:sp>
        <p:nvSpPr>
          <p:cNvPr id="26" name="Text Placeholder 13">
            <a:extLst>
              <a:ext uri="{FF2B5EF4-FFF2-40B4-BE49-F238E27FC236}">
                <a16:creationId xmlns:a16="http://schemas.microsoft.com/office/drawing/2014/main" id="{F58EEF64-1F85-1262-7F22-ECD1A2C18597}"/>
              </a:ext>
            </a:extLst>
          </p:cNvPr>
          <p:cNvSpPr>
            <a:spLocks noGrp="1"/>
          </p:cNvSpPr>
          <p:nvPr>
            <p:ph type="body" sz="quarter" idx="18"/>
          </p:nvPr>
        </p:nvSpPr>
        <p:spPr>
          <a:xfrm>
            <a:off x="2710859" y="1623284"/>
            <a:ext cx="1714500" cy="2743200"/>
          </a:xfrm>
          <a:prstGeom prst="rect">
            <a:avLst/>
          </a:prstGeom>
          <a:solidFill>
            <a:srgbClr val="767171">
              <a:alpha val="14902"/>
            </a:srgbClr>
          </a:solidFill>
          <a:ln>
            <a:solidFill>
              <a:schemeClr val="tx1"/>
            </a:solidFill>
          </a:ln>
        </p:spPr>
        <p:txBody>
          <a:bodyPr anchor="t">
            <a:normAutofit/>
          </a:bodyPr>
          <a:lstStyle>
            <a:lvl1pPr marL="0" indent="0" algn="ctr">
              <a:lnSpc>
                <a:spcPct val="100000"/>
              </a:lnSpc>
              <a:spcBef>
                <a:spcPts val="0"/>
              </a:spcBef>
              <a:buFontTx/>
              <a:buNone/>
              <a:defRPr sz="1350" b="0">
                <a:solidFill>
                  <a:schemeClr val="tx1"/>
                </a:solidFill>
              </a:defRPr>
            </a:lvl1pPr>
          </a:lstStyle>
          <a:p>
            <a:pPr lvl="0"/>
            <a:r>
              <a:rPr lang="en-US"/>
              <a:t>Click to edit Master text styles</a:t>
            </a:r>
          </a:p>
        </p:txBody>
      </p:sp>
      <p:sp>
        <p:nvSpPr>
          <p:cNvPr id="27" name="Flowchart: Process 26">
            <a:extLst>
              <a:ext uri="{FF2B5EF4-FFF2-40B4-BE49-F238E27FC236}">
                <a16:creationId xmlns:a16="http://schemas.microsoft.com/office/drawing/2014/main" id="{A2090CD2-6032-2322-3ADB-E3456F4522E5}"/>
              </a:ext>
            </a:extLst>
          </p:cNvPr>
          <p:cNvSpPr/>
          <p:nvPr/>
        </p:nvSpPr>
        <p:spPr>
          <a:xfrm>
            <a:off x="973321" y="4346059"/>
            <a:ext cx="1234440" cy="3428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lowchart: Process 27">
            <a:extLst>
              <a:ext uri="{FF2B5EF4-FFF2-40B4-BE49-F238E27FC236}">
                <a16:creationId xmlns:a16="http://schemas.microsoft.com/office/drawing/2014/main" id="{54FF5346-0AFA-BBD3-7E9A-FF37DBB6F562}"/>
              </a:ext>
            </a:extLst>
          </p:cNvPr>
          <p:cNvSpPr/>
          <p:nvPr/>
        </p:nvSpPr>
        <p:spPr>
          <a:xfrm>
            <a:off x="2950889" y="4350138"/>
            <a:ext cx="1234440" cy="3428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lowchart: Process 28">
            <a:extLst>
              <a:ext uri="{FF2B5EF4-FFF2-40B4-BE49-F238E27FC236}">
                <a16:creationId xmlns:a16="http://schemas.microsoft.com/office/drawing/2014/main" id="{23AD0E0D-AE63-DB12-24A7-537CC49C85F0}"/>
              </a:ext>
            </a:extLst>
          </p:cNvPr>
          <p:cNvSpPr/>
          <p:nvPr/>
        </p:nvSpPr>
        <p:spPr>
          <a:xfrm>
            <a:off x="4958671" y="4346058"/>
            <a:ext cx="1234440" cy="3428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lowchart: Process 29">
            <a:extLst>
              <a:ext uri="{FF2B5EF4-FFF2-40B4-BE49-F238E27FC236}">
                <a16:creationId xmlns:a16="http://schemas.microsoft.com/office/drawing/2014/main" id="{1E3B9877-0D27-76ED-A998-12771865BC25}"/>
              </a:ext>
            </a:extLst>
          </p:cNvPr>
          <p:cNvSpPr/>
          <p:nvPr/>
        </p:nvSpPr>
        <p:spPr>
          <a:xfrm>
            <a:off x="6959363" y="4354588"/>
            <a:ext cx="1234440" cy="3428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14">
            <a:extLst>
              <a:ext uri="{FF2B5EF4-FFF2-40B4-BE49-F238E27FC236}">
                <a16:creationId xmlns:a16="http://schemas.microsoft.com/office/drawing/2014/main" id="{7D0214B8-9B4D-BFC8-D079-3151F25B2C19}"/>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27235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29FEDE1-00A8-8367-5489-36B39F51121D}"/>
              </a:ext>
            </a:extLst>
          </p:cNvPr>
          <p:cNvCxnSpPr/>
          <p:nvPr/>
        </p:nvCxnSpPr>
        <p:spPr>
          <a:xfrm>
            <a:off x="1959878" y="4029915"/>
            <a:ext cx="5829300" cy="0"/>
          </a:xfrm>
          <a:prstGeom prst="line">
            <a:avLst/>
          </a:prstGeom>
          <a:ln w="762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6BF2E0-AFC2-25D9-B03A-8FE701CD52D3}"/>
              </a:ext>
            </a:extLst>
          </p:cNvPr>
          <p:cNvSpPr txBox="1"/>
          <p:nvPr/>
        </p:nvSpPr>
        <p:spPr>
          <a:xfrm>
            <a:off x="5769528" y="3343538"/>
            <a:ext cx="1003533" cy="2008242"/>
          </a:xfrm>
          <a:prstGeom prst="rect">
            <a:avLst/>
          </a:prstGeom>
          <a:noFill/>
        </p:spPr>
        <p:txBody>
          <a:bodyPr wrap="square" rtlCol="0" anchor="ctr">
            <a:spAutoFit/>
          </a:bodyPr>
          <a:lstStyle/>
          <a:p>
            <a:pPr algn="ctr"/>
            <a:r>
              <a:rPr lang="en-US" sz="12450" dirty="0">
                <a:solidFill>
                  <a:schemeClr val="tx2"/>
                </a:solidFill>
                <a:effectLst>
                  <a:outerShdw blurRad="38100" dist="38100" dir="2700000" algn="tl">
                    <a:srgbClr val="000000">
                      <a:alpha val="43137"/>
                    </a:srgbClr>
                  </a:outerShdw>
                </a:effectLst>
              </a:rPr>
              <a:t>”</a:t>
            </a:r>
          </a:p>
        </p:txBody>
      </p:sp>
      <p:cxnSp>
        <p:nvCxnSpPr>
          <p:cNvPr id="11" name="Straight Connector 10">
            <a:extLst>
              <a:ext uri="{FF2B5EF4-FFF2-40B4-BE49-F238E27FC236}">
                <a16:creationId xmlns:a16="http://schemas.microsoft.com/office/drawing/2014/main" id="{881DD9AE-D429-7CEB-6FB1-0970C69A6576}"/>
              </a:ext>
            </a:extLst>
          </p:cNvPr>
          <p:cNvCxnSpPr/>
          <p:nvPr/>
        </p:nvCxnSpPr>
        <p:spPr>
          <a:xfrm>
            <a:off x="1959878" y="1163977"/>
            <a:ext cx="5829300" cy="0"/>
          </a:xfrm>
          <a:prstGeom prst="line">
            <a:avLst/>
          </a:prstGeom>
          <a:ln w="76200">
            <a:solidFill>
              <a:schemeClr val="tx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5F612C-DF03-BC23-DEC5-F08B5F5D174E}"/>
              </a:ext>
            </a:extLst>
          </p:cNvPr>
          <p:cNvSpPr txBox="1"/>
          <p:nvPr/>
        </p:nvSpPr>
        <p:spPr>
          <a:xfrm>
            <a:off x="2790388" y="569346"/>
            <a:ext cx="1003533" cy="2008242"/>
          </a:xfrm>
          <a:prstGeom prst="rect">
            <a:avLst/>
          </a:prstGeom>
          <a:noFill/>
        </p:spPr>
        <p:txBody>
          <a:bodyPr wrap="square" rtlCol="0">
            <a:spAutoFit/>
          </a:bodyPr>
          <a:lstStyle/>
          <a:p>
            <a:pPr algn="ctr"/>
            <a:r>
              <a:rPr lang="en-US" sz="12450" dirty="0">
                <a:solidFill>
                  <a:schemeClr val="tx2"/>
                </a:solidFill>
                <a:effectLst>
                  <a:outerShdw blurRad="38100" dist="38100" dir="2700000" algn="tl">
                    <a:srgbClr val="000000">
                      <a:alpha val="43137"/>
                    </a:srgbClr>
                  </a:outerShdw>
                </a:effectLst>
              </a:rPr>
              <a:t>“</a:t>
            </a:r>
          </a:p>
        </p:txBody>
      </p:sp>
      <p:sp>
        <p:nvSpPr>
          <p:cNvPr id="6" name="Rectangle 5">
            <a:extLst>
              <a:ext uri="{FF2B5EF4-FFF2-40B4-BE49-F238E27FC236}">
                <a16:creationId xmlns:a16="http://schemas.microsoft.com/office/drawing/2014/main" id="{DC599C93-15D7-5453-CB45-D5E6AF92A495}"/>
              </a:ext>
            </a:extLst>
          </p:cNvPr>
          <p:cNvSpPr/>
          <p:nvPr/>
        </p:nvSpPr>
        <p:spPr>
          <a:xfrm>
            <a:off x="1959878" y="1225898"/>
            <a:ext cx="5829300" cy="2743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2302778" y="1561925"/>
            <a:ext cx="5143500" cy="1681469"/>
          </a:xfrm>
          <a:noFill/>
          <a:ln>
            <a:noFill/>
          </a:ln>
        </p:spPr>
        <p:txBody>
          <a:bodyPr anchor="ctr">
            <a:normAutofit/>
          </a:bodyPr>
          <a:lstStyle>
            <a:lvl1pPr marL="0" indent="0" algn="ctr">
              <a:lnSpc>
                <a:spcPct val="100000"/>
              </a:lnSpc>
              <a:spcBef>
                <a:spcPts val="0"/>
              </a:spcBef>
              <a:spcAft>
                <a:spcPts val="0"/>
              </a:spcAft>
              <a:buFontTx/>
              <a:buNone/>
              <a:defRPr sz="2100" i="1"/>
            </a:lvl1pPr>
            <a:lvl2pPr marL="342900" indent="0">
              <a:lnSpc>
                <a:spcPct val="100000"/>
              </a:lnSpc>
              <a:spcBef>
                <a:spcPts val="0"/>
              </a:spcBef>
              <a:spcAft>
                <a:spcPts val="450"/>
              </a:spcAft>
              <a:buFontTx/>
              <a:buNone/>
              <a:defRPr/>
            </a:lvl2pPr>
            <a:lvl3pPr marL="685800" indent="0">
              <a:lnSpc>
                <a:spcPct val="100000"/>
              </a:lnSpc>
              <a:spcBef>
                <a:spcPts val="0"/>
              </a:spcBef>
              <a:spcAft>
                <a:spcPts val="450"/>
              </a:spcAft>
              <a:buFontTx/>
              <a:buNone/>
              <a:defRPr/>
            </a:lvl3pPr>
            <a:lvl4pPr marL="1028700" indent="0">
              <a:lnSpc>
                <a:spcPct val="100000"/>
              </a:lnSpc>
              <a:spcBef>
                <a:spcPts val="0"/>
              </a:spcBef>
              <a:spcAft>
                <a:spcPts val="450"/>
              </a:spcAft>
              <a:buFontTx/>
              <a:buNone/>
              <a:defRPr/>
            </a:lvl4pPr>
            <a:lvl5pPr marL="1371600" indent="0">
              <a:lnSpc>
                <a:spcPct val="100000"/>
              </a:lnSpc>
              <a:spcBef>
                <a:spcPts val="0"/>
              </a:spcBef>
              <a:spcAft>
                <a:spcPts val="450"/>
              </a:spcAft>
              <a:buFontTx/>
              <a:buNone/>
              <a:defRPr/>
            </a:lvl5pPr>
          </a:lstStyle>
          <a:p>
            <a:pPr lvl="0"/>
            <a:r>
              <a:rPr lang="en-US" dirty="0"/>
              <a:t>Insert Quote Text</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5" name="Text Placeholder 14">
            <a:extLst>
              <a:ext uri="{FF2B5EF4-FFF2-40B4-BE49-F238E27FC236}">
                <a16:creationId xmlns:a16="http://schemas.microsoft.com/office/drawing/2014/main" id="{2964BD90-A408-ACC4-320D-F4790119C87E}"/>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13" name="Content Placeholder 2">
            <a:extLst>
              <a:ext uri="{FF2B5EF4-FFF2-40B4-BE49-F238E27FC236}">
                <a16:creationId xmlns:a16="http://schemas.microsoft.com/office/drawing/2014/main" id="{FB638DBC-898F-D1DB-6CF3-273F504B26C5}"/>
              </a:ext>
            </a:extLst>
          </p:cNvPr>
          <p:cNvSpPr>
            <a:spLocks noGrp="1"/>
          </p:cNvSpPr>
          <p:nvPr>
            <p:ph idx="11" hasCustomPrompt="1"/>
          </p:nvPr>
        </p:nvSpPr>
        <p:spPr>
          <a:xfrm>
            <a:off x="2302778" y="3243394"/>
            <a:ext cx="5143500" cy="363356"/>
          </a:xfrm>
          <a:noFill/>
          <a:ln>
            <a:noFill/>
          </a:ln>
        </p:spPr>
        <p:txBody>
          <a:bodyPr anchor="ctr">
            <a:normAutofit/>
          </a:bodyPr>
          <a:lstStyle>
            <a:lvl1pPr marL="0" indent="0" algn="r">
              <a:lnSpc>
                <a:spcPct val="100000"/>
              </a:lnSpc>
              <a:spcBef>
                <a:spcPts val="0"/>
              </a:spcBef>
              <a:spcAft>
                <a:spcPts val="450"/>
              </a:spcAft>
              <a:buFontTx/>
              <a:buNone/>
              <a:defRPr sz="1500"/>
            </a:lvl1pPr>
            <a:lvl2pPr marL="342900" indent="0">
              <a:lnSpc>
                <a:spcPct val="100000"/>
              </a:lnSpc>
              <a:spcBef>
                <a:spcPts val="0"/>
              </a:spcBef>
              <a:spcAft>
                <a:spcPts val="450"/>
              </a:spcAft>
              <a:buFontTx/>
              <a:buNone/>
              <a:defRPr/>
            </a:lvl2pPr>
            <a:lvl3pPr marL="685800" indent="0">
              <a:lnSpc>
                <a:spcPct val="100000"/>
              </a:lnSpc>
              <a:spcBef>
                <a:spcPts val="0"/>
              </a:spcBef>
              <a:spcAft>
                <a:spcPts val="450"/>
              </a:spcAft>
              <a:buFontTx/>
              <a:buNone/>
              <a:defRPr/>
            </a:lvl3pPr>
            <a:lvl4pPr marL="1028700" indent="0">
              <a:lnSpc>
                <a:spcPct val="100000"/>
              </a:lnSpc>
              <a:spcBef>
                <a:spcPts val="0"/>
              </a:spcBef>
              <a:spcAft>
                <a:spcPts val="450"/>
              </a:spcAft>
              <a:buFontTx/>
              <a:buNone/>
              <a:defRPr/>
            </a:lvl4pPr>
            <a:lvl5pPr marL="1371600" indent="0">
              <a:lnSpc>
                <a:spcPct val="100000"/>
              </a:lnSpc>
              <a:spcBef>
                <a:spcPts val="0"/>
              </a:spcBef>
              <a:spcAft>
                <a:spcPts val="450"/>
              </a:spcAft>
              <a:buFontTx/>
              <a:buNone/>
              <a:defRPr/>
            </a:lvl5pPr>
          </a:lstStyle>
          <a:p>
            <a:pPr lvl="0"/>
            <a:r>
              <a:rPr lang="en-US" dirty="0"/>
              <a:t>Insert Quote Reference</a:t>
            </a:r>
          </a:p>
        </p:txBody>
      </p:sp>
      <p:grpSp>
        <p:nvGrpSpPr>
          <p:cNvPr id="2" name="Group 1">
            <a:extLst>
              <a:ext uri="{FF2B5EF4-FFF2-40B4-BE49-F238E27FC236}">
                <a16:creationId xmlns:a16="http://schemas.microsoft.com/office/drawing/2014/main" id="{764C748C-DD97-CC84-6B7B-C14419227CB9}"/>
              </a:ext>
            </a:extLst>
          </p:cNvPr>
          <p:cNvGrpSpPr/>
          <p:nvPr/>
        </p:nvGrpSpPr>
        <p:grpSpPr>
          <a:xfrm>
            <a:off x="8439162" y="-312110"/>
            <a:ext cx="461990" cy="2460108"/>
            <a:chOff x="2501621" y="-870307"/>
            <a:chExt cx="615986" cy="8598615"/>
          </a:xfrm>
        </p:grpSpPr>
        <p:sp>
          <p:nvSpPr>
            <p:cNvPr id="4" name="Flowchart: Process 3">
              <a:extLst>
                <a:ext uri="{FF2B5EF4-FFF2-40B4-BE49-F238E27FC236}">
                  <a16:creationId xmlns:a16="http://schemas.microsoft.com/office/drawing/2014/main" id="{22F26285-4FEC-3F50-D30C-F52449E7187D}"/>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Process 9">
              <a:extLst>
                <a:ext uri="{FF2B5EF4-FFF2-40B4-BE49-F238E27FC236}">
                  <a16:creationId xmlns:a16="http://schemas.microsoft.com/office/drawing/2014/main" id="{24A0B9CA-6D36-CF14-61A4-AEB1D9F5477A}"/>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lowchart: Process 13">
              <a:extLst>
                <a:ext uri="{FF2B5EF4-FFF2-40B4-BE49-F238E27FC236}">
                  <a16:creationId xmlns:a16="http://schemas.microsoft.com/office/drawing/2014/main" id="{8965798F-1BEA-DC8C-820D-02A20ABC1C30}"/>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6973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oint of Foc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599C93-15D7-5453-CB45-D5E6AF92A495}"/>
              </a:ext>
            </a:extLst>
          </p:cNvPr>
          <p:cNvSpPr/>
          <p:nvPr/>
        </p:nvSpPr>
        <p:spPr>
          <a:xfrm>
            <a:off x="1959878" y="1225898"/>
            <a:ext cx="5829300" cy="2743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2384571" y="1651583"/>
            <a:ext cx="4972050" cy="1885950"/>
          </a:xfrm>
          <a:noFill/>
          <a:ln>
            <a:noFill/>
          </a:ln>
        </p:spPr>
        <p:txBody>
          <a:bodyPr anchor="ctr">
            <a:normAutofit/>
          </a:bodyPr>
          <a:lstStyle>
            <a:lvl1pPr marL="0" indent="0" algn="ctr">
              <a:lnSpc>
                <a:spcPct val="100000"/>
              </a:lnSpc>
              <a:spcBef>
                <a:spcPts val="0"/>
              </a:spcBef>
              <a:spcAft>
                <a:spcPts val="0"/>
              </a:spcAft>
              <a:buFontTx/>
              <a:buNone/>
              <a:defRPr sz="2100" i="1"/>
            </a:lvl1pPr>
            <a:lvl2pPr marL="342900" indent="0">
              <a:lnSpc>
                <a:spcPct val="100000"/>
              </a:lnSpc>
              <a:spcBef>
                <a:spcPts val="0"/>
              </a:spcBef>
              <a:spcAft>
                <a:spcPts val="450"/>
              </a:spcAft>
              <a:buFontTx/>
              <a:buNone/>
              <a:defRPr/>
            </a:lvl2pPr>
            <a:lvl3pPr marL="685800" indent="0">
              <a:lnSpc>
                <a:spcPct val="100000"/>
              </a:lnSpc>
              <a:spcBef>
                <a:spcPts val="0"/>
              </a:spcBef>
              <a:spcAft>
                <a:spcPts val="450"/>
              </a:spcAft>
              <a:buFontTx/>
              <a:buNone/>
              <a:defRPr/>
            </a:lvl3pPr>
            <a:lvl4pPr marL="1028700" indent="0">
              <a:lnSpc>
                <a:spcPct val="100000"/>
              </a:lnSpc>
              <a:spcBef>
                <a:spcPts val="0"/>
              </a:spcBef>
              <a:spcAft>
                <a:spcPts val="450"/>
              </a:spcAft>
              <a:buFontTx/>
              <a:buNone/>
              <a:defRPr/>
            </a:lvl4pPr>
            <a:lvl5pPr marL="1371600" indent="0">
              <a:lnSpc>
                <a:spcPct val="100000"/>
              </a:lnSpc>
              <a:spcBef>
                <a:spcPts val="0"/>
              </a:spcBef>
              <a:spcAft>
                <a:spcPts val="450"/>
              </a:spcAft>
              <a:buFontTx/>
              <a:buNone/>
              <a:defRPr/>
            </a:lvl5pPr>
          </a:lstStyle>
          <a:p>
            <a:pPr lvl="0"/>
            <a:r>
              <a:rPr lang="en-US" dirty="0"/>
              <a:t>Insert Point of Focus</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5" name="Text Placeholder 14">
            <a:extLst>
              <a:ext uri="{FF2B5EF4-FFF2-40B4-BE49-F238E27FC236}">
                <a16:creationId xmlns:a16="http://schemas.microsoft.com/office/drawing/2014/main" id="{2964BD90-A408-ACC4-320D-F4790119C87E}"/>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grpSp>
        <p:nvGrpSpPr>
          <p:cNvPr id="2" name="Group 1">
            <a:extLst>
              <a:ext uri="{FF2B5EF4-FFF2-40B4-BE49-F238E27FC236}">
                <a16:creationId xmlns:a16="http://schemas.microsoft.com/office/drawing/2014/main" id="{764C748C-DD97-CC84-6B7B-C14419227CB9}"/>
              </a:ext>
            </a:extLst>
          </p:cNvPr>
          <p:cNvGrpSpPr/>
          <p:nvPr/>
        </p:nvGrpSpPr>
        <p:grpSpPr>
          <a:xfrm>
            <a:off x="8439162" y="-312110"/>
            <a:ext cx="461990" cy="2460108"/>
            <a:chOff x="2501621" y="-870307"/>
            <a:chExt cx="615986" cy="8598615"/>
          </a:xfrm>
        </p:grpSpPr>
        <p:sp>
          <p:nvSpPr>
            <p:cNvPr id="4" name="Flowchart: Process 3">
              <a:extLst>
                <a:ext uri="{FF2B5EF4-FFF2-40B4-BE49-F238E27FC236}">
                  <a16:creationId xmlns:a16="http://schemas.microsoft.com/office/drawing/2014/main" id="{22F26285-4FEC-3F50-D30C-F52449E7187D}"/>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Process 9">
              <a:extLst>
                <a:ext uri="{FF2B5EF4-FFF2-40B4-BE49-F238E27FC236}">
                  <a16:creationId xmlns:a16="http://schemas.microsoft.com/office/drawing/2014/main" id="{24A0B9CA-6D36-CF14-61A4-AEB1D9F5477A}"/>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lowchart: Process 13">
              <a:extLst>
                <a:ext uri="{FF2B5EF4-FFF2-40B4-BE49-F238E27FC236}">
                  <a16:creationId xmlns:a16="http://schemas.microsoft.com/office/drawing/2014/main" id="{8965798F-1BEA-DC8C-820D-02A20ABC1C30}"/>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Half Frame 15">
            <a:extLst>
              <a:ext uri="{FF2B5EF4-FFF2-40B4-BE49-F238E27FC236}">
                <a16:creationId xmlns:a16="http://schemas.microsoft.com/office/drawing/2014/main" id="{7D156189-2F0D-63F3-2DDA-49E5B5C155AD}"/>
              </a:ext>
            </a:extLst>
          </p:cNvPr>
          <p:cNvSpPr/>
          <p:nvPr/>
        </p:nvSpPr>
        <p:spPr>
          <a:xfrm>
            <a:off x="1959876" y="1224794"/>
            <a:ext cx="1028700" cy="1028700"/>
          </a:xfrm>
          <a:prstGeom prst="halfFrame">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7" name="Half Frame 16">
            <a:extLst>
              <a:ext uri="{FF2B5EF4-FFF2-40B4-BE49-F238E27FC236}">
                <a16:creationId xmlns:a16="http://schemas.microsoft.com/office/drawing/2014/main" id="{4883E2A3-CDCB-6A3B-2FDB-F1388F0CD700}"/>
              </a:ext>
            </a:extLst>
          </p:cNvPr>
          <p:cNvSpPr/>
          <p:nvPr/>
        </p:nvSpPr>
        <p:spPr>
          <a:xfrm rot="10800000">
            <a:off x="6763622" y="2940398"/>
            <a:ext cx="1028700" cy="1028700"/>
          </a:xfrm>
          <a:prstGeom prst="halfFrame">
            <a:avLst/>
          </a:prstGeom>
          <a:solidFill>
            <a:schemeClr val="tx2"/>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5171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ntense Focus">
    <p:bg>
      <p:bgPr>
        <a:solidFill>
          <a:schemeClr val="tx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B592298-EFF5-33A5-2233-DA5FE8351976}"/>
              </a:ext>
            </a:extLst>
          </p:cNvPr>
          <p:cNvSpPr>
            <a:spLocks noGrp="1"/>
          </p:cNvSpPr>
          <p:nvPr>
            <p:ph idx="1" hasCustomPrompt="1"/>
          </p:nvPr>
        </p:nvSpPr>
        <p:spPr>
          <a:xfrm>
            <a:off x="630223" y="514350"/>
            <a:ext cx="7883554" cy="4114800"/>
          </a:xfrm>
          <a:noFill/>
          <a:ln>
            <a:noFill/>
          </a:ln>
        </p:spPr>
        <p:txBody>
          <a:bodyPr anchor="ctr">
            <a:normAutofit/>
          </a:bodyPr>
          <a:lstStyle>
            <a:lvl1pPr marL="0" indent="0" algn="ctr">
              <a:lnSpc>
                <a:spcPct val="100000"/>
              </a:lnSpc>
              <a:spcBef>
                <a:spcPts val="0"/>
              </a:spcBef>
              <a:spcAft>
                <a:spcPts val="0"/>
              </a:spcAft>
              <a:buFontTx/>
              <a:buNone/>
              <a:defRPr sz="2400" b="1" i="0">
                <a:solidFill>
                  <a:schemeClr val="bg1"/>
                </a:solidFill>
              </a:defRPr>
            </a:lvl1pPr>
            <a:lvl2pPr marL="342900" indent="0">
              <a:lnSpc>
                <a:spcPct val="100000"/>
              </a:lnSpc>
              <a:spcBef>
                <a:spcPts val="0"/>
              </a:spcBef>
              <a:spcAft>
                <a:spcPts val="450"/>
              </a:spcAft>
              <a:buFontTx/>
              <a:buNone/>
              <a:defRPr/>
            </a:lvl2pPr>
            <a:lvl3pPr marL="685800" indent="0">
              <a:lnSpc>
                <a:spcPct val="100000"/>
              </a:lnSpc>
              <a:spcBef>
                <a:spcPts val="0"/>
              </a:spcBef>
              <a:spcAft>
                <a:spcPts val="450"/>
              </a:spcAft>
              <a:buFontTx/>
              <a:buNone/>
              <a:defRPr/>
            </a:lvl3pPr>
            <a:lvl4pPr marL="1028700" indent="0">
              <a:lnSpc>
                <a:spcPct val="100000"/>
              </a:lnSpc>
              <a:spcBef>
                <a:spcPts val="0"/>
              </a:spcBef>
              <a:spcAft>
                <a:spcPts val="450"/>
              </a:spcAft>
              <a:buFontTx/>
              <a:buNone/>
              <a:defRPr/>
            </a:lvl4pPr>
            <a:lvl5pPr marL="1371600" indent="0">
              <a:lnSpc>
                <a:spcPct val="100000"/>
              </a:lnSpc>
              <a:spcBef>
                <a:spcPts val="0"/>
              </a:spcBef>
              <a:spcAft>
                <a:spcPts val="450"/>
              </a:spcAft>
              <a:buFontTx/>
              <a:buNone/>
              <a:defRPr/>
            </a:lvl5pPr>
          </a:lstStyle>
          <a:p>
            <a:pPr lvl="0"/>
            <a:r>
              <a:rPr lang="en-US" dirty="0"/>
              <a:t>Insert Intense Focus Text</a:t>
            </a:r>
          </a:p>
        </p:txBody>
      </p:sp>
    </p:spTree>
    <p:extLst>
      <p:ext uri="{BB962C8B-B14F-4D97-AF65-F5344CB8AC3E}">
        <p14:creationId xmlns:p14="http://schemas.microsoft.com/office/powerpoint/2010/main" val="23520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or Standard Intro">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4" name="Content Placeholder 2">
            <a:extLst>
              <a:ext uri="{FF2B5EF4-FFF2-40B4-BE49-F238E27FC236}">
                <a16:creationId xmlns:a16="http://schemas.microsoft.com/office/drawing/2014/main" id="{92110739-0AC7-6629-7D9C-F1C2991C6D59}"/>
              </a:ext>
            </a:extLst>
          </p:cNvPr>
          <p:cNvSpPr>
            <a:spLocks noGrp="1"/>
          </p:cNvSpPr>
          <p:nvPr>
            <p:ph idx="11" hasCustomPrompt="1"/>
          </p:nvPr>
        </p:nvSpPr>
        <p:spPr>
          <a:xfrm>
            <a:off x="5087679" y="268915"/>
            <a:ext cx="3429665" cy="4515737"/>
          </a:xfrm>
        </p:spPr>
        <p:txBody>
          <a:bodyPr anchor="ctr">
            <a:normAutofit/>
          </a:bodyPr>
          <a:lstStyle>
            <a:lvl1pPr marL="0" indent="0">
              <a:lnSpc>
                <a:spcPct val="100000"/>
              </a:lnSpc>
              <a:spcBef>
                <a:spcPts val="0"/>
              </a:spcBef>
              <a:spcAft>
                <a:spcPts val="0"/>
              </a:spcAft>
              <a:buFont typeface="Wingdings" panose="05000000000000000000" pitchFamily="2" charset="2"/>
              <a:buNone/>
              <a:defRPr sz="1500">
                <a:solidFill>
                  <a:schemeClr val="tx2"/>
                </a:solidFill>
              </a:defRPr>
            </a:lvl1pPr>
            <a:lvl2pPr marL="514350" indent="-171450">
              <a:lnSpc>
                <a:spcPct val="100000"/>
              </a:lnSpc>
              <a:spcBef>
                <a:spcPts val="0"/>
              </a:spcBef>
              <a:spcAft>
                <a:spcPts val="450"/>
              </a:spcAft>
              <a:buFont typeface="Wingdings" panose="05000000000000000000" pitchFamily="2" charset="2"/>
              <a:buChar char="§"/>
              <a:defRPr sz="1500">
                <a:solidFill>
                  <a:schemeClr val="tx2"/>
                </a:solidFill>
              </a:defRPr>
            </a:lvl2pPr>
            <a:lvl3pPr marL="857250" indent="-171450">
              <a:lnSpc>
                <a:spcPct val="100000"/>
              </a:lnSpc>
              <a:spcBef>
                <a:spcPts val="0"/>
              </a:spcBef>
              <a:spcAft>
                <a:spcPts val="450"/>
              </a:spcAft>
              <a:buFont typeface="Wingdings" panose="05000000000000000000" pitchFamily="2" charset="2"/>
              <a:buChar char="§"/>
              <a:defRPr sz="1350">
                <a:solidFill>
                  <a:schemeClr val="tx2"/>
                </a:solidFill>
              </a:defRPr>
            </a:lvl3pPr>
            <a:lvl4pPr marL="1200150" indent="-171450">
              <a:lnSpc>
                <a:spcPct val="100000"/>
              </a:lnSpc>
              <a:spcBef>
                <a:spcPts val="0"/>
              </a:spcBef>
              <a:spcAft>
                <a:spcPts val="450"/>
              </a:spcAft>
              <a:buFont typeface="Wingdings" panose="05000000000000000000" pitchFamily="2" charset="2"/>
              <a:buChar char="§"/>
              <a:defRPr sz="1200">
                <a:solidFill>
                  <a:schemeClr val="tx2"/>
                </a:solidFill>
              </a:defRPr>
            </a:lvl4pPr>
            <a:lvl5pPr marL="1543050" indent="-171450">
              <a:lnSpc>
                <a:spcPct val="100000"/>
              </a:lnSpc>
              <a:spcBef>
                <a:spcPts val="0"/>
              </a:spcBef>
              <a:spcAft>
                <a:spcPts val="450"/>
              </a:spcAft>
              <a:buFont typeface="Wingdings" panose="05000000000000000000" pitchFamily="2" charset="2"/>
              <a:buChar char="§"/>
              <a:defRPr sz="1200">
                <a:solidFill>
                  <a:schemeClr val="tx2"/>
                </a:solidFill>
              </a:defRPr>
            </a:lvl5pPr>
          </a:lstStyle>
          <a:p>
            <a:pPr lvl="0"/>
            <a:r>
              <a:rPr lang="en-US" dirty="0"/>
              <a:t>Click to edit Code Sections</a:t>
            </a:r>
          </a:p>
        </p:txBody>
      </p:sp>
      <p:sp>
        <p:nvSpPr>
          <p:cNvPr id="6" name="Title 1">
            <a:extLst>
              <a:ext uri="{FF2B5EF4-FFF2-40B4-BE49-F238E27FC236}">
                <a16:creationId xmlns:a16="http://schemas.microsoft.com/office/drawing/2014/main" id="{74AE6594-D259-F0E0-08CF-53DA5391414F}"/>
              </a:ext>
            </a:extLst>
          </p:cNvPr>
          <p:cNvSpPr>
            <a:spLocks noGrp="1"/>
          </p:cNvSpPr>
          <p:nvPr>
            <p:ph type="title" hasCustomPrompt="1"/>
          </p:nvPr>
        </p:nvSpPr>
        <p:spPr>
          <a:xfrm>
            <a:off x="1232049" y="273844"/>
            <a:ext cx="3476846" cy="579419"/>
          </a:xfrm>
        </p:spPr>
        <p:txBody>
          <a:bodyPr>
            <a:noAutofit/>
          </a:bodyPr>
          <a:lstStyle>
            <a:lvl1pPr algn="ctr">
              <a:defRPr sz="2100" b="1">
                <a:solidFill>
                  <a:schemeClr val="tx2"/>
                </a:solidFill>
              </a:defRPr>
            </a:lvl1pPr>
          </a:lstStyle>
          <a:p>
            <a:r>
              <a:rPr lang="en-US" dirty="0"/>
              <a:t>Code Chapter</a:t>
            </a:r>
            <a:br>
              <a:rPr lang="en-US" dirty="0"/>
            </a:br>
            <a:r>
              <a:rPr lang="en-US" dirty="0" err="1"/>
              <a:t>Chapter</a:t>
            </a:r>
            <a:r>
              <a:rPr lang="en-US" dirty="0"/>
              <a:t> Title</a:t>
            </a:r>
          </a:p>
        </p:txBody>
      </p:sp>
      <p:sp>
        <p:nvSpPr>
          <p:cNvPr id="9" name="Picture Placeholder 8">
            <a:extLst>
              <a:ext uri="{FF2B5EF4-FFF2-40B4-BE49-F238E27FC236}">
                <a16:creationId xmlns:a16="http://schemas.microsoft.com/office/drawing/2014/main" id="{1672D4C8-EB2A-A6D4-AFE5-DC7CD6000BEA}"/>
              </a:ext>
            </a:extLst>
          </p:cNvPr>
          <p:cNvSpPr>
            <a:spLocks noGrp="1"/>
          </p:cNvSpPr>
          <p:nvPr>
            <p:ph type="pic" sz="quarter" idx="12"/>
          </p:nvPr>
        </p:nvSpPr>
        <p:spPr>
          <a:xfrm>
            <a:off x="1503026" y="1459318"/>
            <a:ext cx="2934890" cy="3325334"/>
          </a:xfrm>
        </p:spPr>
        <p:txBody>
          <a:bodyPr/>
          <a:lstStyle/>
          <a:p>
            <a:r>
              <a:rPr lang="en-US"/>
              <a:t>Click icon to add picture</a:t>
            </a:r>
          </a:p>
        </p:txBody>
      </p:sp>
      <p:sp>
        <p:nvSpPr>
          <p:cNvPr id="2" name="Text Placeholder 14">
            <a:extLst>
              <a:ext uri="{FF2B5EF4-FFF2-40B4-BE49-F238E27FC236}">
                <a16:creationId xmlns:a16="http://schemas.microsoft.com/office/drawing/2014/main" id="{D38371DB-2DF1-14B2-5939-2D8242BA0FE3}"/>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1831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de Amend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6701" y="528099"/>
            <a:ext cx="7280644" cy="2043652"/>
          </a:xfrm>
          <a:solidFill>
            <a:schemeClr val="tx2">
              <a:alpha val="14902"/>
            </a:schemeClr>
          </a:solidFill>
          <a:ln>
            <a:solidFill>
              <a:schemeClr val="tx2"/>
            </a:solidFill>
          </a:ln>
        </p:spPr>
        <p:txBody>
          <a:bodyPr anchor="ctr">
            <a:normAutofit/>
          </a:bodyPr>
          <a:lstStyle>
            <a:lvl1pPr marL="0" indent="0" algn="just">
              <a:lnSpc>
                <a:spcPct val="100000"/>
              </a:lnSpc>
              <a:spcBef>
                <a:spcPts val="0"/>
              </a:spcBef>
              <a:spcAft>
                <a:spcPts val="450"/>
              </a:spcAft>
              <a:buFontTx/>
              <a:buNone/>
              <a:defRPr sz="1800"/>
            </a:lvl1pPr>
            <a:lvl2pPr marL="342900" indent="0">
              <a:lnSpc>
                <a:spcPct val="100000"/>
              </a:lnSpc>
              <a:spcBef>
                <a:spcPts val="0"/>
              </a:spcBef>
              <a:spcAft>
                <a:spcPts val="450"/>
              </a:spcAft>
              <a:buFontTx/>
              <a:buNone/>
              <a:defRPr/>
            </a:lvl2pPr>
            <a:lvl3pPr marL="685800" indent="0">
              <a:lnSpc>
                <a:spcPct val="100000"/>
              </a:lnSpc>
              <a:spcBef>
                <a:spcPts val="0"/>
              </a:spcBef>
              <a:spcAft>
                <a:spcPts val="450"/>
              </a:spcAft>
              <a:buFontTx/>
              <a:buNone/>
              <a:defRPr/>
            </a:lvl3pPr>
            <a:lvl4pPr marL="1028700" indent="0">
              <a:lnSpc>
                <a:spcPct val="100000"/>
              </a:lnSpc>
              <a:spcBef>
                <a:spcPts val="0"/>
              </a:spcBef>
              <a:spcAft>
                <a:spcPts val="450"/>
              </a:spcAft>
              <a:buFontTx/>
              <a:buNone/>
              <a:defRPr/>
            </a:lvl4pPr>
            <a:lvl5pPr marL="1371600" indent="0">
              <a:lnSpc>
                <a:spcPct val="100000"/>
              </a:lnSpc>
              <a:spcBef>
                <a:spcPts val="0"/>
              </a:spcBef>
              <a:spcAft>
                <a:spcPts val="450"/>
              </a:spcAft>
              <a:buFontTx/>
              <a:buNone/>
              <a:defRPr/>
            </a:lvl5pPr>
          </a:lstStyle>
          <a:p>
            <a:pPr lvl="0"/>
            <a:r>
              <a:rPr lang="en-US" dirty="0"/>
              <a:t>Insert Code Text (full sentence/paragraph).</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AMENDMENT</a:t>
            </a:r>
          </a:p>
        </p:txBody>
      </p:sp>
      <p:sp>
        <p:nvSpPr>
          <p:cNvPr id="4" name="Content Placeholder 2">
            <a:extLst>
              <a:ext uri="{FF2B5EF4-FFF2-40B4-BE49-F238E27FC236}">
                <a16:creationId xmlns:a16="http://schemas.microsoft.com/office/drawing/2014/main" id="{92110739-0AC7-6629-7D9C-F1C2991C6D59}"/>
              </a:ext>
            </a:extLst>
          </p:cNvPr>
          <p:cNvSpPr>
            <a:spLocks noGrp="1"/>
          </p:cNvSpPr>
          <p:nvPr>
            <p:ph idx="11" hasCustomPrompt="1"/>
          </p:nvPr>
        </p:nvSpPr>
        <p:spPr>
          <a:xfrm>
            <a:off x="1236701" y="2663456"/>
            <a:ext cx="7280644" cy="2114522"/>
          </a:xfrm>
        </p:spPr>
        <p:txBody>
          <a:bodyPr anchor="ctr"/>
          <a:lstStyle>
            <a:lvl1pPr marL="171450" indent="-171450">
              <a:lnSpc>
                <a:spcPct val="100000"/>
              </a:lnSpc>
              <a:spcBef>
                <a:spcPts val="0"/>
              </a:spcBef>
              <a:spcAft>
                <a:spcPts val="450"/>
              </a:spcAft>
              <a:buFont typeface="Wingdings" panose="05000000000000000000" pitchFamily="2" charset="2"/>
              <a:buChar char="§"/>
              <a:defRPr sz="1800">
                <a:solidFill>
                  <a:schemeClr val="tx2"/>
                </a:solidFill>
              </a:defRPr>
            </a:lvl1pPr>
            <a:lvl2pPr marL="514350" indent="-171450">
              <a:lnSpc>
                <a:spcPct val="100000"/>
              </a:lnSpc>
              <a:spcBef>
                <a:spcPts val="0"/>
              </a:spcBef>
              <a:spcAft>
                <a:spcPts val="450"/>
              </a:spcAft>
              <a:buFont typeface="Wingdings" panose="05000000000000000000" pitchFamily="2" charset="2"/>
              <a:buChar char="§"/>
              <a:defRPr sz="1500">
                <a:solidFill>
                  <a:schemeClr val="tx2"/>
                </a:solidFill>
              </a:defRPr>
            </a:lvl2pPr>
            <a:lvl3pPr marL="857250" indent="-171450">
              <a:lnSpc>
                <a:spcPct val="100000"/>
              </a:lnSpc>
              <a:spcBef>
                <a:spcPts val="0"/>
              </a:spcBef>
              <a:spcAft>
                <a:spcPts val="450"/>
              </a:spcAft>
              <a:buFont typeface="Wingdings" panose="05000000000000000000" pitchFamily="2" charset="2"/>
              <a:buChar char="§"/>
              <a:defRPr sz="1350">
                <a:solidFill>
                  <a:schemeClr val="tx2"/>
                </a:solidFill>
              </a:defRPr>
            </a:lvl3pPr>
            <a:lvl4pPr marL="1200150" indent="-171450">
              <a:lnSpc>
                <a:spcPct val="100000"/>
              </a:lnSpc>
              <a:spcBef>
                <a:spcPts val="0"/>
              </a:spcBef>
              <a:spcAft>
                <a:spcPts val="450"/>
              </a:spcAft>
              <a:buFont typeface="Wingdings" panose="05000000000000000000" pitchFamily="2" charset="2"/>
              <a:buChar char="§"/>
              <a:defRPr sz="1200">
                <a:solidFill>
                  <a:schemeClr val="tx2"/>
                </a:solidFill>
              </a:defRPr>
            </a:lvl4pPr>
            <a:lvl5pPr marL="1543050" indent="-171450">
              <a:lnSpc>
                <a:spcPct val="100000"/>
              </a:lnSpc>
              <a:spcBef>
                <a:spcPts val="0"/>
              </a:spcBef>
              <a:spcAft>
                <a:spcPts val="450"/>
              </a:spcAft>
              <a:buFont typeface="Wingdings" panose="05000000000000000000" pitchFamily="2" charset="2"/>
              <a:buChar char="§"/>
              <a:defRPr sz="1200">
                <a:solidFill>
                  <a:schemeClr val="tx2"/>
                </a:solidFill>
              </a:defRPr>
            </a:lvl5pPr>
          </a:lstStyle>
          <a:p>
            <a:pPr lvl="0"/>
            <a:r>
              <a:rPr lang="en-US" dirty="0"/>
              <a:t>Click to edit Key 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511819" y="268915"/>
            <a:ext cx="6753666" cy="483726"/>
          </a:xfrm>
          <a:solidFill>
            <a:schemeClr val="bg1"/>
          </a:solidFill>
          <a:ln>
            <a:solidFill>
              <a:schemeClr val="tx2"/>
            </a:solidFill>
          </a:ln>
        </p:spPr>
        <p:txBody>
          <a:bodyPr>
            <a:normAutofit/>
          </a:bodyPr>
          <a:lstStyle>
            <a:lvl1pPr>
              <a:defRPr sz="2400" b="1"/>
            </a:lvl1pPr>
          </a:lstStyle>
          <a:p>
            <a:r>
              <a:rPr lang="en-US" dirty="0"/>
              <a:t>Insert Code Section</a:t>
            </a:r>
          </a:p>
        </p:txBody>
      </p:sp>
      <p:sp>
        <p:nvSpPr>
          <p:cNvPr id="5" name="Text Placeholder 14">
            <a:extLst>
              <a:ext uri="{FF2B5EF4-FFF2-40B4-BE49-F238E27FC236}">
                <a16:creationId xmlns:a16="http://schemas.microsoft.com/office/drawing/2014/main" id="{2964BD90-A408-ACC4-320D-F4790119C87E}"/>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312247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de &amp; Commentary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6701" y="528099"/>
            <a:ext cx="7280644" cy="2043652"/>
          </a:xfrm>
          <a:solidFill>
            <a:schemeClr val="tx2">
              <a:alpha val="14902"/>
            </a:schemeClr>
          </a:solidFill>
          <a:ln>
            <a:solidFill>
              <a:schemeClr val="tx2"/>
            </a:solidFill>
          </a:ln>
        </p:spPr>
        <p:txBody>
          <a:bodyPr anchor="ctr">
            <a:normAutofit/>
          </a:bodyPr>
          <a:lstStyle>
            <a:lvl1pPr marL="0" indent="0" algn="just">
              <a:lnSpc>
                <a:spcPct val="100000"/>
              </a:lnSpc>
              <a:spcBef>
                <a:spcPts val="0"/>
              </a:spcBef>
              <a:spcAft>
                <a:spcPts val="450"/>
              </a:spcAft>
              <a:buFontTx/>
              <a:buNone/>
              <a:defRPr sz="1800"/>
            </a:lvl1pPr>
            <a:lvl2pPr marL="342900" indent="0">
              <a:lnSpc>
                <a:spcPct val="100000"/>
              </a:lnSpc>
              <a:spcBef>
                <a:spcPts val="0"/>
              </a:spcBef>
              <a:spcAft>
                <a:spcPts val="450"/>
              </a:spcAft>
              <a:buFontTx/>
              <a:buNone/>
              <a:defRPr/>
            </a:lvl2pPr>
            <a:lvl3pPr marL="685800" indent="0">
              <a:lnSpc>
                <a:spcPct val="100000"/>
              </a:lnSpc>
              <a:spcBef>
                <a:spcPts val="0"/>
              </a:spcBef>
              <a:spcAft>
                <a:spcPts val="450"/>
              </a:spcAft>
              <a:buFontTx/>
              <a:buNone/>
              <a:defRPr/>
            </a:lvl3pPr>
            <a:lvl4pPr marL="1028700" indent="0">
              <a:lnSpc>
                <a:spcPct val="100000"/>
              </a:lnSpc>
              <a:spcBef>
                <a:spcPts val="0"/>
              </a:spcBef>
              <a:spcAft>
                <a:spcPts val="450"/>
              </a:spcAft>
              <a:buFontTx/>
              <a:buNone/>
              <a:defRPr/>
            </a:lvl4pPr>
            <a:lvl5pPr marL="1371600" indent="0">
              <a:lnSpc>
                <a:spcPct val="100000"/>
              </a:lnSpc>
              <a:spcBef>
                <a:spcPts val="0"/>
              </a:spcBef>
              <a:spcAft>
                <a:spcPts val="450"/>
              </a:spcAft>
              <a:buFontTx/>
              <a:buNone/>
              <a:defRPr/>
            </a:lvl5pPr>
          </a:lstStyle>
          <a:p>
            <a:pPr lvl="0"/>
            <a:r>
              <a:rPr lang="en-US" dirty="0"/>
              <a:t>Insert Code Text (full sentence/paragraph).</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4" name="Content Placeholder 2">
            <a:extLst>
              <a:ext uri="{FF2B5EF4-FFF2-40B4-BE49-F238E27FC236}">
                <a16:creationId xmlns:a16="http://schemas.microsoft.com/office/drawing/2014/main" id="{92110739-0AC7-6629-7D9C-F1C2991C6D59}"/>
              </a:ext>
            </a:extLst>
          </p:cNvPr>
          <p:cNvSpPr>
            <a:spLocks noGrp="1"/>
          </p:cNvSpPr>
          <p:nvPr>
            <p:ph idx="11" hasCustomPrompt="1"/>
          </p:nvPr>
        </p:nvSpPr>
        <p:spPr>
          <a:xfrm>
            <a:off x="1236701" y="2663456"/>
            <a:ext cx="7280644" cy="2114522"/>
          </a:xfrm>
        </p:spPr>
        <p:txBody>
          <a:bodyPr anchor="ctr"/>
          <a:lstStyle>
            <a:lvl1pPr marL="171450" indent="-171450">
              <a:lnSpc>
                <a:spcPct val="100000"/>
              </a:lnSpc>
              <a:spcBef>
                <a:spcPts val="0"/>
              </a:spcBef>
              <a:spcAft>
                <a:spcPts val="450"/>
              </a:spcAft>
              <a:buFont typeface="Wingdings" panose="05000000000000000000" pitchFamily="2" charset="2"/>
              <a:buChar char="§"/>
              <a:defRPr sz="1800">
                <a:solidFill>
                  <a:schemeClr val="tx2"/>
                </a:solidFill>
              </a:defRPr>
            </a:lvl1pPr>
            <a:lvl2pPr marL="514350" indent="-171450">
              <a:lnSpc>
                <a:spcPct val="100000"/>
              </a:lnSpc>
              <a:spcBef>
                <a:spcPts val="0"/>
              </a:spcBef>
              <a:spcAft>
                <a:spcPts val="450"/>
              </a:spcAft>
              <a:buFont typeface="Wingdings" panose="05000000000000000000" pitchFamily="2" charset="2"/>
              <a:buChar char="§"/>
              <a:defRPr sz="1500">
                <a:solidFill>
                  <a:schemeClr val="tx2"/>
                </a:solidFill>
              </a:defRPr>
            </a:lvl2pPr>
            <a:lvl3pPr marL="857250" indent="-171450">
              <a:lnSpc>
                <a:spcPct val="100000"/>
              </a:lnSpc>
              <a:spcBef>
                <a:spcPts val="0"/>
              </a:spcBef>
              <a:spcAft>
                <a:spcPts val="450"/>
              </a:spcAft>
              <a:buFont typeface="Wingdings" panose="05000000000000000000" pitchFamily="2" charset="2"/>
              <a:buChar char="§"/>
              <a:defRPr sz="1350">
                <a:solidFill>
                  <a:schemeClr val="tx2"/>
                </a:solidFill>
              </a:defRPr>
            </a:lvl3pPr>
            <a:lvl4pPr marL="1200150" indent="-171450">
              <a:lnSpc>
                <a:spcPct val="100000"/>
              </a:lnSpc>
              <a:spcBef>
                <a:spcPts val="0"/>
              </a:spcBef>
              <a:spcAft>
                <a:spcPts val="450"/>
              </a:spcAft>
              <a:buFont typeface="Wingdings" panose="05000000000000000000" pitchFamily="2" charset="2"/>
              <a:buChar char="§"/>
              <a:defRPr sz="1200">
                <a:solidFill>
                  <a:schemeClr val="tx2"/>
                </a:solidFill>
              </a:defRPr>
            </a:lvl4pPr>
            <a:lvl5pPr marL="1543050" indent="-171450">
              <a:lnSpc>
                <a:spcPct val="100000"/>
              </a:lnSpc>
              <a:spcBef>
                <a:spcPts val="0"/>
              </a:spcBef>
              <a:spcAft>
                <a:spcPts val="450"/>
              </a:spcAft>
              <a:buFont typeface="Wingdings" panose="05000000000000000000" pitchFamily="2" charset="2"/>
              <a:buChar char="§"/>
              <a:defRPr sz="1200">
                <a:solidFill>
                  <a:schemeClr val="tx2"/>
                </a:solidFill>
              </a:defRPr>
            </a:lvl5pPr>
          </a:lstStyle>
          <a:p>
            <a:pPr lvl="0"/>
            <a:r>
              <a:rPr lang="en-US" dirty="0"/>
              <a:t>Click to edit Key 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511819" y="268915"/>
            <a:ext cx="6753666" cy="483726"/>
          </a:xfrm>
          <a:solidFill>
            <a:schemeClr val="bg1"/>
          </a:solidFill>
          <a:ln>
            <a:solidFill>
              <a:schemeClr val="tx2"/>
            </a:solidFill>
          </a:ln>
        </p:spPr>
        <p:txBody>
          <a:bodyPr>
            <a:normAutofit/>
          </a:bodyPr>
          <a:lstStyle>
            <a:lvl1pPr>
              <a:defRPr sz="2400" b="1"/>
            </a:lvl1pPr>
          </a:lstStyle>
          <a:p>
            <a:r>
              <a:rPr lang="en-US" dirty="0"/>
              <a:t>Insert Code Section</a:t>
            </a:r>
          </a:p>
        </p:txBody>
      </p:sp>
      <p:sp>
        <p:nvSpPr>
          <p:cNvPr id="5" name="Text Placeholder 14">
            <a:extLst>
              <a:ext uri="{FF2B5EF4-FFF2-40B4-BE49-F238E27FC236}">
                <a16:creationId xmlns:a16="http://schemas.microsoft.com/office/drawing/2014/main" id="{2964BD90-A408-ACC4-320D-F4790119C87E}"/>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407331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ICC Black Logo">
    <p:bg>
      <p:bgPr>
        <a:solidFill>
          <a:schemeClr val="tx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6B80682-DC3E-395D-6352-66E86AA3DBA6}"/>
              </a:ext>
            </a:extLst>
          </p:cNvPr>
          <p:cNvGrpSpPr/>
          <p:nvPr/>
        </p:nvGrpSpPr>
        <p:grpSpPr>
          <a:xfrm>
            <a:off x="1876216" y="-652730"/>
            <a:ext cx="461990" cy="6448961"/>
            <a:chOff x="2501621" y="-870307"/>
            <a:chExt cx="615986" cy="8598615"/>
          </a:xfrm>
        </p:grpSpPr>
        <p:sp>
          <p:nvSpPr>
            <p:cNvPr id="28" name="Flowchart: Process 27">
              <a:extLst>
                <a:ext uri="{FF2B5EF4-FFF2-40B4-BE49-F238E27FC236}">
                  <a16:creationId xmlns:a16="http://schemas.microsoft.com/office/drawing/2014/main" id="{E7B415FE-DC8F-C612-5976-F9D6D334AB37}"/>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lowchart: Process 26">
              <a:extLst>
                <a:ext uri="{FF2B5EF4-FFF2-40B4-BE49-F238E27FC236}">
                  <a16:creationId xmlns:a16="http://schemas.microsoft.com/office/drawing/2014/main" id="{3607E011-1F36-AE2A-563D-E91CE89D28D9}"/>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lowchart: Process 25">
              <a:extLst>
                <a:ext uri="{FF2B5EF4-FFF2-40B4-BE49-F238E27FC236}">
                  <a16:creationId xmlns:a16="http://schemas.microsoft.com/office/drawing/2014/main" id="{33137771-66B8-6DC5-7EDE-5F2980ACAAB6}"/>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1DFB4A24-7A4B-AF54-996A-D5AB866BEB7C}"/>
              </a:ext>
            </a:extLst>
          </p:cNvPr>
          <p:cNvGrpSpPr/>
          <p:nvPr/>
        </p:nvGrpSpPr>
        <p:grpSpPr>
          <a:xfrm>
            <a:off x="0"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9" name="Flowchart: Process 8">
              <a:extLst>
                <a:ext uri="{FF2B5EF4-FFF2-40B4-BE49-F238E27FC236}">
                  <a16:creationId xmlns:a16="http://schemas.microsoft.com/office/drawing/2014/main" id="{8800E825-0F54-47A8-C47B-B8CDBBE156A1}"/>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Connector 9">
              <a:extLst>
                <a:ext uri="{FF2B5EF4-FFF2-40B4-BE49-F238E27FC236}">
                  <a16:creationId xmlns:a16="http://schemas.microsoft.com/office/drawing/2014/main" id="{AD8C2D5D-5DEF-A4DF-266F-CCA9C141B9DB}"/>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282C3B13-C8D9-6B59-07C1-A0C2A7692D97}"/>
              </a:ext>
            </a:extLst>
          </p:cNvPr>
          <p:cNvSpPr>
            <a:spLocks noGrp="1"/>
          </p:cNvSpPr>
          <p:nvPr>
            <p:ph type="ctrTitle" hasCustomPrompt="1"/>
          </p:nvPr>
        </p:nvSpPr>
        <p:spPr>
          <a:xfrm>
            <a:off x="618017" y="1120414"/>
            <a:ext cx="4629150" cy="1763260"/>
          </a:xfrm>
        </p:spPr>
        <p:txBody>
          <a:bodyPr anchor="b">
            <a:normAutofit/>
          </a:bodyPr>
          <a:lstStyle>
            <a:lvl1pPr algn="ctr">
              <a:defRPr sz="4050">
                <a:solidFill>
                  <a:schemeClr val="tx2"/>
                </a:solidFill>
              </a:defRPr>
            </a:lvl1pPr>
          </a:lstStyle>
          <a:p>
            <a:r>
              <a:rPr lang="en-US" dirty="0"/>
              <a:t>Click to edit Course Title</a:t>
            </a:r>
          </a:p>
        </p:txBody>
      </p:sp>
      <p:sp>
        <p:nvSpPr>
          <p:cNvPr id="3" name="Subtitle 2">
            <a:extLst>
              <a:ext uri="{FF2B5EF4-FFF2-40B4-BE49-F238E27FC236}">
                <a16:creationId xmlns:a16="http://schemas.microsoft.com/office/drawing/2014/main" id="{0F77C935-C976-4CC0-862F-CC36002F1006}"/>
              </a:ext>
            </a:extLst>
          </p:cNvPr>
          <p:cNvSpPr>
            <a:spLocks noGrp="1"/>
          </p:cNvSpPr>
          <p:nvPr>
            <p:ph type="subTitle" idx="1" hasCustomPrompt="1"/>
          </p:nvPr>
        </p:nvSpPr>
        <p:spPr>
          <a:xfrm>
            <a:off x="618017" y="2952731"/>
            <a:ext cx="4629150" cy="364636"/>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Course Subtitle</a:t>
            </a:r>
          </a:p>
        </p:txBody>
      </p:sp>
      <p:cxnSp>
        <p:nvCxnSpPr>
          <p:cNvPr id="15" name="Straight Connector 14">
            <a:extLst>
              <a:ext uri="{FF2B5EF4-FFF2-40B4-BE49-F238E27FC236}">
                <a16:creationId xmlns:a16="http://schemas.microsoft.com/office/drawing/2014/main" id="{AFE3FB67-2AA8-514A-D97F-E1F345729EFF}"/>
              </a:ext>
            </a:extLst>
          </p:cNvPr>
          <p:cNvCxnSpPr>
            <a:cxnSpLocks/>
          </p:cNvCxnSpPr>
          <p:nvPr/>
        </p:nvCxnSpPr>
        <p:spPr>
          <a:xfrm>
            <a:off x="0" y="2916848"/>
            <a:ext cx="84169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6CA6CCC-34A7-227E-9F1A-A813C5A0B8EB}"/>
              </a:ext>
            </a:extLst>
          </p:cNvPr>
          <p:cNvCxnSpPr>
            <a:cxnSpLocks/>
          </p:cNvCxnSpPr>
          <p:nvPr/>
        </p:nvCxnSpPr>
        <p:spPr>
          <a:xfrm>
            <a:off x="0" y="3354112"/>
            <a:ext cx="82375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8A7D229D-8EB6-BAC9-6175-C0574872AD78}"/>
              </a:ext>
            </a:extLst>
          </p:cNvPr>
          <p:cNvSpPr/>
          <p:nvPr/>
        </p:nvSpPr>
        <p:spPr>
          <a:xfrm>
            <a:off x="5823320" y="574157"/>
            <a:ext cx="2743200" cy="2743200"/>
          </a:xfrm>
          <a:prstGeom prst="flowChartConnector">
            <a:avLst/>
          </a:prstGeom>
          <a:solidFill>
            <a:schemeClr val="bg1"/>
          </a:solidFill>
          <a:ln w="127000" cmpd="sng">
            <a:solidFill>
              <a:schemeClr val="bg2"/>
            </a:solidFill>
            <a:prstDash val="soli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FC418F43-8910-A399-8F73-031BD9F4DF2F}"/>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542411" y="1088525"/>
            <a:ext cx="1305017" cy="1714465"/>
          </a:xfrm>
          <a:prstGeom prst="rect">
            <a:avLst/>
          </a:prstGeom>
        </p:spPr>
      </p:pic>
    </p:spTree>
    <p:extLst>
      <p:ext uri="{BB962C8B-B14F-4D97-AF65-F5344CB8AC3E}">
        <p14:creationId xmlns:p14="http://schemas.microsoft.com/office/powerpoint/2010/main" val="26825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de &amp; Commentary Illustration">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511819" y="268915"/>
            <a:ext cx="6753666" cy="483726"/>
          </a:xfrm>
          <a:solidFill>
            <a:schemeClr val="bg1"/>
          </a:solidFill>
          <a:ln>
            <a:noFill/>
          </a:ln>
        </p:spPr>
        <p:txBody>
          <a:bodyPr>
            <a:normAutofit/>
          </a:bodyPr>
          <a:lstStyle>
            <a:lvl1pPr>
              <a:defRPr sz="2400" b="1"/>
            </a:lvl1pPr>
          </a:lstStyle>
          <a:p>
            <a:r>
              <a:rPr lang="en-US" dirty="0"/>
              <a:t>Insert Code Section</a:t>
            </a:r>
          </a:p>
        </p:txBody>
      </p:sp>
      <p:sp>
        <p:nvSpPr>
          <p:cNvPr id="8" name="Picture Placeholder 7">
            <a:extLst>
              <a:ext uri="{FF2B5EF4-FFF2-40B4-BE49-F238E27FC236}">
                <a16:creationId xmlns:a16="http://schemas.microsoft.com/office/drawing/2014/main" id="{AA5E1364-0193-25F7-5E39-89977BABAE8A}"/>
              </a:ext>
            </a:extLst>
          </p:cNvPr>
          <p:cNvSpPr>
            <a:spLocks noGrp="1"/>
          </p:cNvSpPr>
          <p:nvPr>
            <p:ph type="pic" sz="quarter" idx="11"/>
          </p:nvPr>
        </p:nvSpPr>
        <p:spPr>
          <a:xfrm>
            <a:off x="1511820" y="909638"/>
            <a:ext cx="6753665" cy="3868340"/>
          </a:xfrm>
        </p:spPr>
        <p:txBody>
          <a:bodyPr/>
          <a:lstStyle/>
          <a:p>
            <a:r>
              <a:rPr lang="en-US"/>
              <a:t>Click icon to add picture</a:t>
            </a:r>
          </a:p>
        </p:txBody>
      </p:sp>
      <p:sp>
        <p:nvSpPr>
          <p:cNvPr id="3" name="Text Placeholder 14">
            <a:extLst>
              <a:ext uri="{FF2B5EF4-FFF2-40B4-BE49-F238E27FC236}">
                <a16:creationId xmlns:a16="http://schemas.microsoft.com/office/drawing/2014/main" id="{1337707B-2118-85DB-ED57-A22E943A4728}"/>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29946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de Amendment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232049" y="273844"/>
            <a:ext cx="7280644" cy="579419"/>
          </a:xfrm>
        </p:spPr>
        <p:txBody>
          <a:bodyPr/>
          <a:lstStyle>
            <a:lvl1pPr>
              <a:defRPr/>
            </a:lvl1pPr>
          </a:lstStyle>
          <a:p>
            <a:r>
              <a:rPr lang="en-US" dirty="0"/>
              <a:t>Click to edit Slide Title</a:t>
            </a:r>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042448"/>
            <a:ext cx="3636335" cy="3735530"/>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Amendment</a:t>
            </a:r>
          </a:p>
        </p:txBody>
      </p:sp>
      <p:sp>
        <p:nvSpPr>
          <p:cNvPr id="4" name="Content Placeholder 2">
            <a:extLst>
              <a:ext uri="{FF2B5EF4-FFF2-40B4-BE49-F238E27FC236}">
                <a16:creationId xmlns:a16="http://schemas.microsoft.com/office/drawing/2014/main" id="{738B03CE-7507-D317-B50A-3C3F06871E56}"/>
              </a:ext>
            </a:extLst>
          </p:cNvPr>
          <p:cNvSpPr>
            <a:spLocks noGrp="1"/>
          </p:cNvSpPr>
          <p:nvPr>
            <p:ph idx="11" hasCustomPrompt="1"/>
          </p:nvPr>
        </p:nvSpPr>
        <p:spPr>
          <a:xfrm>
            <a:off x="4876357" y="1042448"/>
            <a:ext cx="3636335" cy="3735530"/>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D20A239-8DCA-0092-195C-23217079F519}"/>
              </a:ext>
            </a:extLst>
          </p:cNvPr>
          <p:cNvSpPr/>
          <p:nvPr/>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14">
            <a:extLst>
              <a:ext uri="{FF2B5EF4-FFF2-40B4-BE49-F238E27FC236}">
                <a16:creationId xmlns:a16="http://schemas.microsoft.com/office/drawing/2014/main" id="{A47E257F-EF50-45C0-E5F9-1279DA3FE539}"/>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34911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de Title With Text">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20574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99680" y="2121196"/>
            <a:ext cx="1858040" cy="901109"/>
          </a:xfrm>
        </p:spPr>
        <p:txBody>
          <a:bodyPr>
            <a:noAutofit/>
          </a:bodyPr>
          <a:lstStyle>
            <a:lvl1pPr algn="ctr">
              <a:defRPr sz="2400">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2675418" y="514351"/>
            <a:ext cx="5837275" cy="4118372"/>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6F2BC9A-B5ED-537E-3821-52EF10B58704}"/>
              </a:ext>
            </a:extLst>
          </p:cNvPr>
          <p:cNvGrpSpPr/>
          <p:nvPr/>
        </p:nvGrpSpPr>
        <p:grpSpPr>
          <a:xfrm flipH="1">
            <a:off x="0" y="-231259"/>
            <a:ext cx="461990" cy="1582922"/>
            <a:chOff x="2501621" y="-870307"/>
            <a:chExt cx="615986" cy="8598615"/>
          </a:xfrm>
        </p:grpSpPr>
        <p:sp>
          <p:nvSpPr>
            <p:cNvPr id="10" name="Flowchart: Process 9">
              <a:extLst>
                <a:ext uri="{FF2B5EF4-FFF2-40B4-BE49-F238E27FC236}">
                  <a16:creationId xmlns:a16="http://schemas.microsoft.com/office/drawing/2014/main" id="{E9434B30-625B-13F2-A5F0-373A666CC393}"/>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00C0D701-DD7F-7971-D033-31CCF4D9D270}"/>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F7A0A184-3B3E-6FA6-71B4-D1CC613E350A}"/>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ext Placeholder 14">
            <a:extLst>
              <a:ext uri="{FF2B5EF4-FFF2-40B4-BE49-F238E27FC236}">
                <a16:creationId xmlns:a16="http://schemas.microsoft.com/office/drawing/2014/main" id="{FA675764-67F8-6482-07AB-E6E45B254A3F}"/>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317127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de Title With Graphics">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20574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99680" y="2121196"/>
            <a:ext cx="1858040" cy="901109"/>
          </a:xfrm>
        </p:spPr>
        <p:txBody>
          <a:bodyPr>
            <a:noAutofit/>
          </a:bodyPr>
          <a:lstStyle>
            <a:lvl1pPr algn="ctr">
              <a:defRPr sz="2400">
                <a:solidFill>
                  <a:schemeClr val="bg1"/>
                </a:solidFill>
              </a:defRPr>
            </a:lvl1pPr>
          </a:lstStyle>
          <a:p>
            <a:r>
              <a:rPr lang="en-US" dirty="0"/>
              <a:t>Click to edit Title</a:t>
            </a:r>
          </a:p>
        </p:txBody>
      </p:sp>
      <p:grpSp>
        <p:nvGrpSpPr>
          <p:cNvPr id="9" name="Group 8">
            <a:extLst>
              <a:ext uri="{FF2B5EF4-FFF2-40B4-BE49-F238E27FC236}">
                <a16:creationId xmlns:a16="http://schemas.microsoft.com/office/drawing/2014/main" id="{D6F2BC9A-B5ED-537E-3821-52EF10B58704}"/>
              </a:ext>
            </a:extLst>
          </p:cNvPr>
          <p:cNvGrpSpPr/>
          <p:nvPr/>
        </p:nvGrpSpPr>
        <p:grpSpPr>
          <a:xfrm flipH="1">
            <a:off x="0" y="-231259"/>
            <a:ext cx="461990" cy="1582922"/>
            <a:chOff x="2501621" y="-870307"/>
            <a:chExt cx="615986" cy="8598615"/>
          </a:xfrm>
        </p:grpSpPr>
        <p:sp>
          <p:nvSpPr>
            <p:cNvPr id="10" name="Flowchart: Process 9">
              <a:extLst>
                <a:ext uri="{FF2B5EF4-FFF2-40B4-BE49-F238E27FC236}">
                  <a16:creationId xmlns:a16="http://schemas.microsoft.com/office/drawing/2014/main" id="{E9434B30-625B-13F2-A5F0-373A666CC393}"/>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00C0D701-DD7F-7971-D033-31CCF4D9D270}"/>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F7A0A184-3B3E-6FA6-71B4-D1CC613E350A}"/>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Picture Placeholder 4">
            <a:extLst>
              <a:ext uri="{FF2B5EF4-FFF2-40B4-BE49-F238E27FC236}">
                <a16:creationId xmlns:a16="http://schemas.microsoft.com/office/drawing/2014/main" id="{62691A1A-EF0D-5270-6929-956D28DE199A}"/>
              </a:ext>
            </a:extLst>
          </p:cNvPr>
          <p:cNvSpPr>
            <a:spLocks noGrp="1"/>
          </p:cNvSpPr>
          <p:nvPr>
            <p:ph type="pic" sz="quarter" idx="12"/>
          </p:nvPr>
        </p:nvSpPr>
        <p:spPr>
          <a:xfrm>
            <a:off x="2946344" y="482454"/>
            <a:ext cx="2743200" cy="2057400"/>
          </a:xfrm>
          <a:ln>
            <a:solidFill>
              <a:schemeClr val="tx1"/>
            </a:solidFill>
          </a:ln>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14" name="Picture Placeholder 4">
            <a:extLst>
              <a:ext uri="{FF2B5EF4-FFF2-40B4-BE49-F238E27FC236}">
                <a16:creationId xmlns:a16="http://schemas.microsoft.com/office/drawing/2014/main" id="{92E5686F-CB61-BB18-4ECE-A82DDF0B27C5}"/>
              </a:ext>
            </a:extLst>
          </p:cNvPr>
          <p:cNvSpPr>
            <a:spLocks noGrp="1"/>
          </p:cNvSpPr>
          <p:nvPr>
            <p:ph type="pic" sz="quarter" idx="14"/>
          </p:nvPr>
        </p:nvSpPr>
        <p:spPr>
          <a:xfrm>
            <a:off x="2946344" y="2603646"/>
            <a:ext cx="2743200" cy="2057400"/>
          </a:xfrm>
          <a:ln>
            <a:solidFill>
              <a:schemeClr val="tx1"/>
            </a:solidFill>
          </a:ln>
          <a:effectLst>
            <a:outerShdw blurRad="50800" dist="38100" dir="2700000" algn="tl" rotWithShape="0">
              <a:prstClr val="black">
                <a:alpha val="40000"/>
              </a:prstClr>
            </a:outerShdw>
          </a:effectLst>
        </p:spPr>
        <p:txBody>
          <a:bodyPr/>
          <a:lstStyle/>
          <a:p>
            <a:r>
              <a:rPr lang="en-US"/>
              <a:t>Click icon to add picture</a:t>
            </a:r>
          </a:p>
        </p:txBody>
      </p:sp>
      <p:sp>
        <p:nvSpPr>
          <p:cNvPr id="15" name="Picture Placeholder 4">
            <a:extLst>
              <a:ext uri="{FF2B5EF4-FFF2-40B4-BE49-F238E27FC236}">
                <a16:creationId xmlns:a16="http://schemas.microsoft.com/office/drawing/2014/main" id="{CE4F7E2E-B93E-6B08-2F6F-4661497193AF}"/>
              </a:ext>
            </a:extLst>
          </p:cNvPr>
          <p:cNvSpPr>
            <a:spLocks noGrp="1"/>
          </p:cNvSpPr>
          <p:nvPr>
            <p:ph type="pic" sz="quarter" idx="15"/>
          </p:nvPr>
        </p:nvSpPr>
        <p:spPr>
          <a:xfrm>
            <a:off x="5753336" y="482454"/>
            <a:ext cx="2743200" cy="2057400"/>
          </a:xfrm>
          <a:ln>
            <a:solidFill>
              <a:schemeClr val="tx1"/>
            </a:solidFill>
          </a:ln>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16" name="Picture Placeholder 4">
            <a:extLst>
              <a:ext uri="{FF2B5EF4-FFF2-40B4-BE49-F238E27FC236}">
                <a16:creationId xmlns:a16="http://schemas.microsoft.com/office/drawing/2014/main" id="{9294F164-18FB-CEE3-5761-AEC53F4DD28E}"/>
              </a:ext>
            </a:extLst>
          </p:cNvPr>
          <p:cNvSpPr>
            <a:spLocks noGrp="1"/>
          </p:cNvSpPr>
          <p:nvPr>
            <p:ph type="pic" sz="quarter" idx="16"/>
          </p:nvPr>
        </p:nvSpPr>
        <p:spPr>
          <a:xfrm>
            <a:off x="5753336" y="2603646"/>
            <a:ext cx="2743200" cy="2057400"/>
          </a:xfrm>
          <a:ln>
            <a:solidFill>
              <a:schemeClr val="tx1"/>
            </a:solidFill>
          </a:ln>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14">
            <a:extLst>
              <a:ext uri="{FF2B5EF4-FFF2-40B4-BE49-F238E27FC236}">
                <a16:creationId xmlns:a16="http://schemas.microsoft.com/office/drawing/2014/main" id="{06CE0BCC-326B-2A65-97BE-843C9AE4EED9}"/>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130885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ideo/Media">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2" name="Text Placeholder 14">
            <a:extLst>
              <a:ext uri="{FF2B5EF4-FFF2-40B4-BE49-F238E27FC236}">
                <a16:creationId xmlns:a16="http://schemas.microsoft.com/office/drawing/2014/main" id="{CCC7A3F7-A02C-8B2A-58F4-330FAF0F4DDA}"/>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6" name="Media Placeholder 5">
            <a:extLst>
              <a:ext uri="{FF2B5EF4-FFF2-40B4-BE49-F238E27FC236}">
                <a16:creationId xmlns:a16="http://schemas.microsoft.com/office/drawing/2014/main" id="{C2EC2314-3164-B4E6-2369-6D8442D7B85A}"/>
              </a:ext>
            </a:extLst>
          </p:cNvPr>
          <p:cNvSpPr>
            <a:spLocks noGrp="1" noChangeAspect="1"/>
          </p:cNvSpPr>
          <p:nvPr>
            <p:ph type="media" sz="quarter" idx="11" hasCustomPrompt="1"/>
          </p:nvPr>
        </p:nvSpPr>
        <p:spPr>
          <a:xfrm>
            <a:off x="1299280" y="374117"/>
            <a:ext cx="7315199" cy="4114800"/>
          </a:xfrm>
          <a:ln w="76200">
            <a:solidFill>
              <a:schemeClr val="tx2"/>
            </a:solidFill>
          </a:ln>
          <a:effectLst>
            <a:outerShdw blurRad="50800" dist="38100" dir="2700000" algn="tl" rotWithShape="0">
              <a:prstClr val="black">
                <a:alpha val="40000"/>
              </a:prstClr>
            </a:outerShdw>
          </a:effectLst>
        </p:spPr>
        <p:txBody>
          <a:bodyPr anchor="ctr"/>
          <a:lstStyle>
            <a:lvl1pPr marL="0" indent="0" algn="ctr">
              <a:buNone/>
              <a:defRPr/>
            </a:lvl1pPr>
          </a:lstStyle>
          <a:p>
            <a:r>
              <a:rPr lang="en-US" dirty="0"/>
              <a:t>Click to insert media</a:t>
            </a:r>
          </a:p>
        </p:txBody>
      </p:sp>
      <p:sp>
        <p:nvSpPr>
          <p:cNvPr id="9" name="Text Placeholder 8">
            <a:extLst>
              <a:ext uri="{FF2B5EF4-FFF2-40B4-BE49-F238E27FC236}">
                <a16:creationId xmlns:a16="http://schemas.microsoft.com/office/drawing/2014/main" id="{B4E65810-A229-16D2-278C-8142AF15F218}"/>
              </a:ext>
            </a:extLst>
          </p:cNvPr>
          <p:cNvSpPr>
            <a:spLocks noGrp="1"/>
          </p:cNvSpPr>
          <p:nvPr>
            <p:ph type="body" sz="quarter" idx="12" hasCustomPrompt="1"/>
          </p:nvPr>
        </p:nvSpPr>
        <p:spPr>
          <a:xfrm>
            <a:off x="1298972" y="4605337"/>
            <a:ext cx="7315200" cy="236159"/>
          </a:xfrm>
        </p:spPr>
        <p:txBody>
          <a:bodyPr anchor="ctr">
            <a:noAutofit/>
          </a:bodyPr>
          <a:lstStyle>
            <a:lvl1pPr marL="0" indent="0" algn="ctr">
              <a:buNone/>
              <a:defRPr sz="1350" i="1">
                <a:solidFill>
                  <a:schemeClr val="bg1">
                    <a:lumMod val="75000"/>
                  </a:schemeClr>
                </a:solidFill>
              </a:defRPr>
            </a:lvl1pPr>
          </a:lstStyle>
          <a:p>
            <a:pPr lvl="0"/>
            <a:r>
              <a:rPr lang="en-US" dirty="0"/>
              <a:t>Provide URL to original video if not ICC generated.</a:t>
            </a:r>
          </a:p>
        </p:txBody>
      </p:sp>
    </p:spTree>
    <p:extLst>
      <p:ext uri="{BB962C8B-B14F-4D97-AF65-F5344CB8AC3E}">
        <p14:creationId xmlns:p14="http://schemas.microsoft.com/office/powerpoint/2010/main" val="197995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ajor Emphasis">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20574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grpSp>
        <p:nvGrpSpPr>
          <p:cNvPr id="9" name="Group 8">
            <a:extLst>
              <a:ext uri="{FF2B5EF4-FFF2-40B4-BE49-F238E27FC236}">
                <a16:creationId xmlns:a16="http://schemas.microsoft.com/office/drawing/2014/main" id="{D6F2BC9A-B5ED-537E-3821-52EF10B58704}"/>
              </a:ext>
            </a:extLst>
          </p:cNvPr>
          <p:cNvGrpSpPr/>
          <p:nvPr/>
        </p:nvGrpSpPr>
        <p:grpSpPr>
          <a:xfrm flipH="1">
            <a:off x="0" y="-231259"/>
            <a:ext cx="461990" cy="1582922"/>
            <a:chOff x="2501621" y="-870307"/>
            <a:chExt cx="615986" cy="8598615"/>
          </a:xfrm>
        </p:grpSpPr>
        <p:sp>
          <p:nvSpPr>
            <p:cNvPr id="10" name="Flowchart: Process 9">
              <a:extLst>
                <a:ext uri="{FF2B5EF4-FFF2-40B4-BE49-F238E27FC236}">
                  <a16:creationId xmlns:a16="http://schemas.microsoft.com/office/drawing/2014/main" id="{E9434B30-625B-13F2-A5F0-373A666CC393}"/>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00C0D701-DD7F-7971-D033-31CCF4D9D270}"/>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F7A0A184-3B3E-6FA6-71B4-D1CC613E350A}"/>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Text Placeholder 3">
            <a:extLst>
              <a:ext uri="{FF2B5EF4-FFF2-40B4-BE49-F238E27FC236}">
                <a16:creationId xmlns:a16="http://schemas.microsoft.com/office/drawing/2014/main" id="{FE4C8B1D-650D-F849-EF48-272350C46C22}"/>
              </a:ext>
            </a:extLst>
          </p:cNvPr>
          <p:cNvSpPr>
            <a:spLocks noGrp="1"/>
          </p:cNvSpPr>
          <p:nvPr>
            <p:ph type="body" sz="quarter" idx="11" hasCustomPrompt="1"/>
          </p:nvPr>
        </p:nvSpPr>
        <p:spPr>
          <a:xfrm>
            <a:off x="1913860" y="370663"/>
            <a:ext cx="685800" cy="685800"/>
          </a:xfrm>
          <a:solidFill>
            <a:schemeClr val="tx1"/>
          </a:solidFill>
          <a:ln>
            <a:solidFill>
              <a:schemeClr val="bg1"/>
            </a:solidFill>
          </a:ln>
          <a:effectLst>
            <a:outerShdw blurRad="50800" dist="38100" dir="2700000" algn="tl" rotWithShape="0">
              <a:prstClr val="black">
                <a:alpha val="40000"/>
              </a:prstClr>
            </a:outerShdw>
          </a:effectLst>
        </p:spPr>
        <p:txBody>
          <a:bodyPr anchor="ctr">
            <a:normAutofit/>
          </a:bodyPr>
          <a:lstStyle>
            <a:lvl1pPr marL="0" indent="0" algn="ctr">
              <a:buFontTx/>
              <a:buNone/>
              <a:defRPr sz="3300" b="1">
                <a:solidFill>
                  <a:schemeClr val="bg1"/>
                </a:solidFill>
              </a:defRPr>
            </a:lvl1pPr>
          </a:lstStyle>
          <a:p>
            <a:pPr lvl="0"/>
            <a:r>
              <a:rPr lang="en-US" dirty="0"/>
              <a:t>1</a:t>
            </a:r>
          </a:p>
        </p:txBody>
      </p:sp>
      <p:sp>
        <p:nvSpPr>
          <p:cNvPr id="5" name="Text Placeholder 3">
            <a:extLst>
              <a:ext uri="{FF2B5EF4-FFF2-40B4-BE49-F238E27FC236}">
                <a16:creationId xmlns:a16="http://schemas.microsoft.com/office/drawing/2014/main" id="{DBC5B81F-FB2A-DF3C-8566-220B941163AA}"/>
              </a:ext>
            </a:extLst>
          </p:cNvPr>
          <p:cNvSpPr>
            <a:spLocks noGrp="1"/>
          </p:cNvSpPr>
          <p:nvPr>
            <p:ph type="body" sz="quarter" idx="12" hasCustomPrompt="1"/>
          </p:nvPr>
        </p:nvSpPr>
        <p:spPr>
          <a:xfrm>
            <a:off x="1913860" y="1277245"/>
            <a:ext cx="685800" cy="685800"/>
          </a:xfrm>
          <a:solidFill>
            <a:schemeClr val="tx1"/>
          </a:solidFill>
          <a:ln>
            <a:solidFill>
              <a:schemeClr val="bg1"/>
            </a:solidFill>
          </a:ln>
          <a:effectLst>
            <a:outerShdw blurRad="50800" dist="38100" dir="2700000" algn="tl" rotWithShape="0">
              <a:prstClr val="black">
                <a:alpha val="40000"/>
              </a:prstClr>
            </a:outerShdw>
          </a:effectLst>
        </p:spPr>
        <p:txBody>
          <a:bodyPr anchor="ctr">
            <a:normAutofit/>
          </a:bodyPr>
          <a:lstStyle>
            <a:lvl1pPr marL="0" indent="0" algn="ctr">
              <a:buFontTx/>
              <a:buNone/>
              <a:defRPr sz="3300" b="1">
                <a:solidFill>
                  <a:schemeClr val="bg1"/>
                </a:solidFill>
              </a:defRPr>
            </a:lvl1pPr>
          </a:lstStyle>
          <a:p>
            <a:pPr lvl="0"/>
            <a:r>
              <a:rPr lang="en-US" dirty="0"/>
              <a:t>2</a:t>
            </a:r>
          </a:p>
        </p:txBody>
      </p:sp>
      <p:sp>
        <p:nvSpPr>
          <p:cNvPr id="8" name="Text Placeholder 3">
            <a:extLst>
              <a:ext uri="{FF2B5EF4-FFF2-40B4-BE49-F238E27FC236}">
                <a16:creationId xmlns:a16="http://schemas.microsoft.com/office/drawing/2014/main" id="{A48D0AF4-7F7E-58CE-95C7-381D3FF8C040}"/>
              </a:ext>
            </a:extLst>
          </p:cNvPr>
          <p:cNvSpPr>
            <a:spLocks noGrp="1"/>
          </p:cNvSpPr>
          <p:nvPr>
            <p:ph type="body" sz="quarter" idx="13" hasCustomPrompt="1"/>
          </p:nvPr>
        </p:nvSpPr>
        <p:spPr>
          <a:xfrm>
            <a:off x="1913860" y="2183827"/>
            <a:ext cx="685800" cy="685800"/>
          </a:xfrm>
          <a:solidFill>
            <a:schemeClr val="tx1"/>
          </a:solidFill>
          <a:ln>
            <a:solidFill>
              <a:schemeClr val="bg1"/>
            </a:solidFill>
          </a:ln>
          <a:effectLst>
            <a:outerShdw blurRad="50800" dist="38100" dir="2700000" algn="tl" rotWithShape="0">
              <a:prstClr val="black">
                <a:alpha val="40000"/>
              </a:prstClr>
            </a:outerShdw>
          </a:effectLst>
        </p:spPr>
        <p:txBody>
          <a:bodyPr anchor="ctr">
            <a:normAutofit/>
          </a:bodyPr>
          <a:lstStyle>
            <a:lvl1pPr marL="0" indent="0" algn="ctr">
              <a:buFontTx/>
              <a:buNone/>
              <a:defRPr sz="3300" b="1">
                <a:solidFill>
                  <a:schemeClr val="bg1"/>
                </a:solidFill>
              </a:defRPr>
            </a:lvl1pPr>
          </a:lstStyle>
          <a:p>
            <a:pPr lvl="0"/>
            <a:r>
              <a:rPr lang="en-US" dirty="0"/>
              <a:t>3</a:t>
            </a:r>
          </a:p>
        </p:txBody>
      </p:sp>
      <p:sp>
        <p:nvSpPr>
          <p:cNvPr id="17" name="Text Placeholder 3">
            <a:extLst>
              <a:ext uri="{FF2B5EF4-FFF2-40B4-BE49-F238E27FC236}">
                <a16:creationId xmlns:a16="http://schemas.microsoft.com/office/drawing/2014/main" id="{C94D7613-B6E9-D86B-F95D-BC311D70A0E5}"/>
              </a:ext>
            </a:extLst>
          </p:cNvPr>
          <p:cNvSpPr>
            <a:spLocks noGrp="1"/>
          </p:cNvSpPr>
          <p:nvPr>
            <p:ph type="body" sz="quarter" idx="14" hasCustomPrompt="1"/>
          </p:nvPr>
        </p:nvSpPr>
        <p:spPr>
          <a:xfrm>
            <a:off x="1913860" y="3090409"/>
            <a:ext cx="685800" cy="685800"/>
          </a:xfrm>
          <a:solidFill>
            <a:schemeClr val="tx1"/>
          </a:solidFill>
          <a:ln>
            <a:solidFill>
              <a:schemeClr val="bg1"/>
            </a:solidFill>
          </a:ln>
          <a:effectLst>
            <a:outerShdw blurRad="50800" dist="38100" dir="2700000" algn="tl" rotWithShape="0">
              <a:prstClr val="black">
                <a:alpha val="40000"/>
              </a:prstClr>
            </a:outerShdw>
          </a:effectLst>
        </p:spPr>
        <p:txBody>
          <a:bodyPr anchor="ctr">
            <a:normAutofit/>
          </a:bodyPr>
          <a:lstStyle>
            <a:lvl1pPr marL="0" indent="0" algn="ctr">
              <a:buFontTx/>
              <a:buNone/>
              <a:defRPr sz="3300" b="1">
                <a:solidFill>
                  <a:schemeClr val="bg1"/>
                </a:solidFill>
              </a:defRPr>
            </a:lvl1pPr>
          </a:lstStyle>
          <a:p>
            <a:pPr lvl="0"/>
            <a:r>
              <a:rPr lang="en-US" dirty="0"/>
              <a:t>4</a:t>
            </a:r>
          </a:p>
        </p:txBody>
      </p:sp>
      <p:sp>
        <p:nvSpPr>
          <p:cNvPr id="18" name="Text Placeholder 3">
            <a:extLst>
              <a:ext uri="{FF2B5EF4-FFF2-40B4-BE49-F238E27FC236}">
                <a16:creationId xmlns:a16="http://schemas.microsoft.com/office/drawing/2014/main" id="{B335FC9B-5520-77DB-08A7-0656AC0DB158}"/>
              </a:ext>
            </a:extLst>
          </p:cNvPr>
          <p:cNvSpPr>
            <a:spLocks noGrp="1"/>
          </p:cNvSpPr>
          <p:nvPr>
            <p:ph type="body" sz="quarter" idx="15" hasCustomPrompt="1"/>
          </p:nvPr>
        </p:nvSpPr>
        <p:spPr>
          <a:xfrm>
            <a:off x="1913860" y="3996991"/>
            <a:ext cx="685800" cy="685800"/>
          </a:xfrm>
          <a:solidFill>
            <a:schemeClr val="tx1"/>
          </a:solidFill>
          <a:ln>
            <a:solidFill>
              <a:schemeClr val="bg1"/>
            </a:solidFill>
          </a:ln>
          <a:effectLst>
            <a:outerShdw blurRad="50800" dist="38100" dir="2700000" algn="tl" rotWithShape="0">
              <a:prstClr val="black">
                <a:alpha val="40000"/>
              </a:prstClr>
            </a:outerShdw>
          </a:effectLst>
        </p:spPr>
        <p:txBody>
          <a:bodyPr anchor="ctr">
            <a:normAutofit/>
          </a:bodyPr>
          <a:lstStyle>
            <a:lvl1pPr marL="0" indent="0" algn="ctr">
              <a:buFontTx/>
              <a:buNone/>
              <a:defRPr sz="3300" b="1">
                <a:solidFill>
                  <a:schemeClr val="bg1"/>
                </a:solidFill>
              </a:defRPr>
            </a:lvl1pPr>
          </a:lstStyle>
          <a:p>
            <a:pPr lvl="0"/>
            <a:r>
              <a:rPr lang="en-US" dirty="0"/>
              <a:t>5</a:t>
            </a:r>
          </a:p>
        </p:txBody>
      </p:sp>
      <p:sp>
        <p:nvSpPr>
          <p:cNvPr id="20" name="Text Placeholder 19">
            <a:extLst>
              <a:ext uri="{FF2B5EF4-FFF2-40B4-BE49-F238E27FC236}">
                <a16:creationId xmlns:a16="http://schemas.microsoft.com/office/drawing/2014/main" id="{95CC6167-3C69-82F8-6646-12A85044AD0C}"/>
              </a:ext>
            </a:extLst>
          </p:cNvPr>
          <p:cNvSpPr>
            <a:spLocks noGrp="1"/>
          </p:cNvSpPr>
          <p:nvPr>
            <p:ph type="body" sz="quarter" idx="16" hasCustomPrompt="1"/>
          </p:nvPr>
        </p:nvSpPr>
        <p:spPr>
          <a:xfrm>
            <a:off x="2886411" y="370663"/>
            <a:ext cx="5829300" cy="685800"/>
          </a:xfrm>
        </p:spPr>
        <p:txBody>
          <a:bodyPr anchor="ctr"/>
          <a:lstStyle>
            <a:lvl1pPr marL="0" indent="0">
              <a:lnSpc>
                <a:spcPct val="100000"/>
              </a:lnSpc>
              <a:spcBef>
                <a:spcPts val="0"/>
              </a:spcBef>
              <a:buNone/>
              <a:defRPr sz="1800" b="0"/>
            </a:lvl1pPr>
          </a:lstStyle>
          <a:p>
            <a:pPr lvl="0"/>
            <a:r>
              <a:rPr lang="en-US" dirty="0"/>
              <a:t>Main Point</a:t>
            </a:r>
          </a:p>
          <a:p>
            <a:pPr lvl="0"/>
            <a:r>
              <a:rPr lang="en-US" dirty="0"/>
              <a:t>Enter more detail below in this section</a:t>
            </a:r>
          </a:p>
        </p:txBody>
      </p:sp>
      <p:sp>
        <p:nvSpPr>
          <p:cNvPr id="21" name="Text Placeholder 19">
            <a:extLst>
              <a:ext uri="{FF2B5EF4-FFF2-40B4-BE49-F238E27FC236}">
                <a16:creationId xmlns:a16="http://schemas.microsoft.com/office/drawing/2014/main" id="{2FA0E7BE-D858-39C3-BCEE-9DF9863A43E6}"/>
              </a:ext>
            </a:extLst>
          </p:cNvPr>
          <p:cNvSpPr>
            <a:spLocks noGrp="1"/>
          </p:cNvSpPr>
          <p:nvPr>
            <p:ph type="body" sz="quarter" idx="17" hasCustomPrompt="1"/>
          </p:nvPr>
        </p:nvSpPr>
        <p:spPr>
          <a:xfrm>
            <a:off x="2886411" y="3996991"/>
            <a:ext cx="5829300" cy="685800"/>
          </a:xfrm>
        </p:spPr>
        <p:txBody>
          <a:bodyPr anchor="ctr"/>
          <a:lstStyle>
            <a:lvl1pPr marL="0" indent="0">
              <a:lnSpc>
                <a:spcPct val="100000"/>
              </a:lnSpc>
              <a:spcBef>
                <a:spcPts val="0"/>
              </a:spcBef>
              <a:buNone/>
              <a:defRPr sz="1800" b="0"/>
            </a:lvl1pPr>
          </a:lstStyle>
          <a:p>
            <a:pPr lvl="0"/>
            <a:r>
              <a:rPr lang="en-US" dirty="0"/>
              <a:t>Main Point</a:t>
            </a:r>
          </a:p>
          <a:p>
            <a:pPr lvl="0"/>
            <a:r>
              <a:rPr lang="en-US" dirty="0"/>
              <a:t>Enter more detail below in this section</a:t>
            </a:r>
          </a:p>
        </p:txBody>
      </p:sp>
      <p:sp>
        <p:nvSpPr>
          <p:cNvPr id="22" name="Text Placeholder 19">
            <a:extLst>
              <a:ext uri="{FF2B5EF4-FFF2-40B4-BE49-F238E27FC236}">
                <a16:creationId xmlns:a16="http://schemas.microsoft.com/office/drawing/2014/main" id="{04C827DE-979B-8AA2-6AE5-4152D3E2280F}"/>
              </a:ext>
            </a:extLst>
          </p:cNvPr>
          <p:cNvSpPr>
            <a:spLocks noGrp="1"/>
          </p:cNvSpPr>
          <p:nvPr>
            <p:ph type="body" sz="quarter" idx="18" hasCustomPrompt="1"/>
          </p:nvPr>
        </p:nvSpPr>
        <p:spPr>
          <a:xfrm>
            <a:off x="2886411" y="3090409"/>
            <a:ext cx="5829300" cy="685800"/>
          </a:xfrm>
        </p:spPr>
        <p:txBody>
          <a:bodyPr anchor="ctr"/>
          <a:lstStyle>
            <a:lvl1pPr marL="0" indent="0">
              <a:lnSpc>
                <a:spcPct val="100000"/>
              </a:lnSpc>
              <a:spcBef>
                <a:spcPts val="0"/>
              </a:spcBef>
              <a:buNone/>
              <a:defRPr sz="1800" b="0"/>
            </a:lvl1pPr>
          </a:lstStyle>
          <a:p>
            <a:pPr lvl="0"/>
            <a:r>
              <a:rPr lang="en-US" dirty="0"/>
              <a:t>Main Point</a:t>
            </a:r>
          </a:p>
          <a:p>
            <a:pPr lvl="0"/>
            <a:r>
              <a:rPr lang="en-US" dirty="0"/>
              <a:t>Enter more detail below in this section</a:t>
            </a:r>
          </a:p>
        </p:txBody>
      </p:sp>
      <p:sp>
        <p:nvSpPr>
          <p:cNvPr id="23" name="Text Placeholder 19">
            <a:extLst>
              <a:ext uri="{FF2B5EF4-FFF2-40B4-BE49-F238E27FC236}">
                <a16:creationId xmlns:a16="http://schemas.microsoft.com/office/drawing/2014/main" id="{4BB4381A-192A-17F8-B212-6AA9B47D1F65}"/>
              </a:ext>
            </a:extLst>
          </p:cNvPr>
          <p:cNvSpPr>
            <a:spLocks noGrp="1"/>
          </p:cNvSpPr>
          <p:nvPr>
            <p:ph type="body" sz="quarter" idx="19" hasCustomPrompt="1"/>
          </p:nvPr>
        </p:nvSpPr>
        <p:spPr>
          <a:xfrm>
            <a:off x="2886411" y="2183827"/>
            <a:ext cx="5829300" cy="685800"/>
          </a:xfrm>
        </p:spPr>
        <p:txBody>
          <a:bodyPr anchor="ctr"/>
          <a:lstStyle>
            <a:lvl1pPr marL="0" indent="0">
              <a:lnSpc>
                <a:spcPct val="100000"/>
              </a:lnSpc>
              <a:spcBef>
                <a:spcPts val="0"/>
              </a:spcBef>
              <a:buNone/>
              <a:defRPr sz="1800" b="0"/>
            </a:lvl1pPr>
          </a:lstStyle>
          <a:p>
            <a:pPr lvl="0"/>
            <a:r>
              <a:rPr lang="en-US" dirty="0"/>
              <a:t>Main Point</a:t>
            </a:r>
          </a:p>
          <a:p>
            <a:pPr lvl="0"/>
            <a:r>
              <a:rPr lang="en-US" dirty="0"/>
              <a:t>Enter more detail below in this section</a:t>
            </a:r>
          </a:p>
        </p:txBody>
      </p:sp>
      <p:sp>
        <p:nvSpPr>
          <p:cNvPr id="24" name="Text Placeholder 19">
            <a:extLst>
              <a:ext uri="{FF2B5EF4-FFF2-40B4-BE49-F238E27FC236}">
                <a16:creationId xmlns:a16="http://schemas.microsoft.com/office/drawing/2014/main" id="{926CD8F3-910A-51B8-D6A7-260DD22802D7}"/>
              </a:ext>
            </a:extLst>
          </p:cNvPr>
          <p:cNvSpPr>
            <a:spLocks noGrp="1"/>
          </p:cNvSpPr>
          <p:nvPr>
            <p:ph type="body" sz="quarter" idx="20" hasCustomPrompt="1"/>
          </p:nvPr>
        </p:nvSpPr>
        <p:spPr>
          <a:xfrm>
            <a:off x="2886411" y="1285063"/>
            <a:ext cx="5829300" cy="685800"/>
          </a:xfrm>
        </p:spPr>
        <p:txBody>
          <a:bodyPr anchor="ctr"/>
          <a:lstStyle>
            <a:lvl1pPr marL="0" indent="0">
              <a:lnSpc>
                <a:spcPct val="100000"/>
              </a:lnSpc>
              <a:spcBef>
                <a:spcPts val="0"/>
              </a:spcBef>
              <a:buNone/>
              <a:defRPr sz="1800" b="0"/>
            </a:lvl1pPr>
          </a:lstStyle>
          <a:p>
            <a:pPr lvl="0"/>
            <a:r>
              <a:rPr lang="en-US" dirty="0"/>
              <a:t>Main Point</a:t>
            </a:r>
          </a:p>
          <a:p>
            <a:pPr lvl="0"/>
            <a:r>
              <a:rPr lang="en-US" dirty="0"/>
              <a:t>Enter more detail below in this section</a:t>
            </a:r>
          </a:p>
        </p:txBody>
      </p:sp>
      <p:sp>
        <p:nvSpPr>
          <p:cNvPr id="25" name="Title 1">
            <a:extLst>
              <a:ext uri="{FF2B5EF4-FFF2-40B4-BE49-F238E27FC236}">
                <a16:creationId xmlns:a16="http://schemas.microsoft.com/office/drawing/2014/main" id="{AB852151-7C47-6C4D-EE56-DA7355AD0624}"/>
              </a:ext>
            </a:extLst>
          </p:cNvPr>
          <p:cNvSpPr>
            <a:spLocks noGrp="1"/>
          </p:cNvSpPr>
          <p:nvPr>
            <p:ph type="title" hasCustomPrompt="1"/>
          </p:nvPr>
        </p:nvSpPr>
        <p:spPr>
          <a:xfrm>
            <a:off x="99681" y="2121196"/>
            <a:ext cx="1694564" cy="901109"/>
          </a:xfrm>
        </p:spPr>
        <p:txBody>
          <a:bodyPr>
            <a:noAutofit/>
          </a:bodyPr>
          <a:lstStyle>
            <a:lvl1pPr algn="ctr">
              <a:defRPr sz="2400">
                <a:solidFill>
                  <a:schemeClr val="bg1"/>
                </a:solidFill>
              </a:defRPr>
            </a:lvl1pPr>
          </a:lstStyle>
          <a:p>
            <a:r>
              <a:rPr lang="en-US" dirty="0"/>
              <a:t>Click to edit Title</a:t>
            </a:r>
          </a:p>
        </p:txBody>
      </p:sp>
      <p:sp>
        <p:nvSpPr>
          <p:cNvPr id="2" name="Text Placeholder 14">
            <a:extLst>
              <a:ext uri="{FF2B5EF4-FFF2-40B4-BE49-F238E27FC236}">
                <a16:creationId xmlns:a16="http://schemas.microsoft.com/office/drawing/2014/main" id="{A5B1A556-2DA2-4347-B512-8D367669C8AE}"/>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311478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5BE179-6FD1-FE57-CFE5-7EBEC48A86C8}"/>
              </a:ext>
            </a:extLst>
          </p:cNvPr>
          <p:cNvSpPr/>
          <p:nvPr/>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232049" y="273844"/>
            <a:ext cx="7280644" cy="579419"/>
          </a:xfrm>
        </p:spPr>
        <p:txBody>
          <a:bodyPr/>
          <a:lstStyle>
            <a:lvl1pPr algn="ctr">
              <a:defRPr/>
            </a:lvl1pPr>
          </a:lstStyle>
          <a:p>
            <a:r>
              <a:rPr lang="en-US" dirty="0"/>
              <a:t>Click to edit Slide Title</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3" name="Text Placeholder 14">
            <a:extLst>
              <a:ext uri="{FF2B5EF4-FFF2-40B4-BE49-F238E27FC236}">
                <a16:creationId xmlns:a16="http://schemas.microsoft.com/office/drawing/2014/main" id="{C8B5C07A-16B3-F20C-7814-53BF5FBF3F00}"/>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411467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2" name="Text Placeholder 14">
            <a:extLst>
              <a:ext uri="{FF2B5EF4-FFF2-40B4-BE49-F238E27FC236}">
                <a16:creationId xmlns:a16="http://schemas.microsoft.com/office/drawing/2014/main" id="{CCC7A3F7-A02C-8B2A-58F4-330FAF0F4DDA}"/>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6018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pic>
        <p:nvPicPr>
          <p:cNvPr id="3" name="Picture 2" descr="A picture containing indoor&#10;&#10;Description automatically generated">
            <a:extLst>
              <a:ext uri="{FF2B5EF4-FFF2-40B4-BE49-F238E27FC236}">
                <a16:creationId xmlns:a16="http://schemas.microsoft.com/office/drawing/2014/main" id="{D7133246-8DBE-933F-8B66-E75594C3B347}"/>
              </a:ext>
            </a:extLst>
          </p:cNvPr>
          <p:cNvPicPr>
            <a:picLocks noChangeAspect="1"/>
          </p:cNvPicPr>
          <p:nvPr/>
        </p:nvPicPr>
        <p:blipFill rotWithShape="1">
          <a:blip r:embed="rId2">
            <a:grayscl/>
            <a:alphaModFix amt="50000"/>
            <a:extLst>
              <a:ext uri="{28A0092B-C50C-407E-A947-70E740481C1C}">
                <a14:useLocalDpi xmlns:a14="http://schemas.microsoft.com/office/drawing/2010/main"/>
              </a:ext>
            </a:extLst>
          </a:blip>
          <a:srcRect/>
          <a:stretch/>
        </p:blipFill>
        <p:spPr>
          <a:xfrm>
            <a:off x="685800" y="0"/>
            <a:ext cx="8458200" cy="5143500"/>
          </a:xfrm>
          <a:prstGeom prst="rect">
            <a:avLst/>
          </a:prstGeom>
        </p:spPr>
      </p:pic>
      <p:sp>
        <p:nvSpPr>
          <p:cNvPr id="4" name="TextBox 3">
            <a:extLst>
              <a:ext uri="{FF2B5EF4-FFF2-40B4-BE49-F238E27FC236}">
                <a16:creationId xmlns:a16="http://schemas.microsoft.com/office/drawing/2014/main" id="{0FDD95EE-5BF2-BF57-7660-4A9E3F968DAF}"/>
              </a:ext>
            </a:extLst>
          </p:cNvPr>
          <p:cNvSpPr txBox="1"/>
          <p:nvPr/>
        </p:nvSpPr>
        <p:spPr>
          <a:xfrm>
            <a:off x="1278230" y="2075461"/>
            <a:ext cx="3745727" cy="1015663"/>
          </a:xfrm>
          <a:prstGeom prst="rect">
            <a:avLst/>
          </a:prstGeom>
          <a:noFill/>
        </p:spPr>
        <p:txBody>
          <a:bodyPr wrap="square" rtlCol="0">
            <a:spAutoFit/>
          </a:bodyPr>
          <a:lstStyle/>
          <a:p>
            <a:pPr algn="ctr"/>
            <a:r>
              <a:rPr lang="en-US" sz="6000" b="1" dirty="0">
                <a:solidFill>
                  <a:schemeClr val="tx2"/>
                </a:solidFill>
                <a:effectLst>
                  <a:outerShdw blurRad="38100" dist="38100" dir="2700000" algn="tl">
                    <a:srgbClr val="000000">
                      <a:alpha val="43137"/>
                    </a:srgbClr>
                  </a:outerShdw>
                </a:effectLst>
              </a:rPr>
              <a:t>Discussion</a:t>
            </a:r>
          </a:p>
        </p:txBody>
      </p:sp>
      <p:sp>
        <p:nvSpPr>
          <p:cNvPr id="2" name="Text Placeholder 14">
            <a:extLst>
              <a:ext uri="{FF2B5EF4-FFF2-40B4-BE49-F238E27FC236}">
                <a16:creationId xmlns:a16="http://schemas.microsoft.com/office/drawing/2014/main" id="{2183759E-082D-4955-A1CB-B35AD94573A5}"/>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5" name="TextBox 4">
            <a:extLst>
              <a:ext uri="{FF2B5EF4-FFF2-40B4-BE49-F238E27FC236}">
                <a16:creationId xmlns:a16="http://schemas.microsoft.com/office/drawing/2014/main" id="{43573AD4-84EB-5C16-B5E4-29A9A6C8CEFB}"/>
              </a:ext>
            </a:extLst>
          </p:cNvPr>
          <p:cNvSpPr txBox="1"/>
          <p:nvPr/>
        </p:nvSpPr>
        <p:spPr>
          <a:xfrm rot="21424175">
            <a:off x="7064300" y="4206015"/>
            <a:ext cx="356812" cy="184666"/>
          </a:xfrm>
          <a:prstGeom prst="rect">
            <a:avLst/>
          </a:prstGeom>
          <a:noFill/>
        </p:spPr>
        <p:txBody>
          <a:bodyPr wrap="square" rtlCol="0" anchor="ctr">
            <a:spAutoFit/>
          </a:bodyPr>
          <a:lstStyle/>
          <a:p>
            <a:pPr algn="ctr"/>
            <a:r>
              <a:rPr lang="en-US" sz="300" dirty="0">
                <a:solidFill>
                  <a:schemeClr val="bg2"/>
                </a:solidFill>
              </a:rPr>
              <a:t>Shutterstock</a:t>
            </a:r>
          </a:p>
        </p:txBody>
      </p:sp>
    </p:spTree>
    <p:extLst>
      <p:ext uri="{BB962C8B-B14F-4D97-AF65-F5344CB8AC3E}">
        <p14:creationId xmlns:p14="http://schemas.microsoft.com/office/powerpoint/2010/main" val="56722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pplication Ques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8" y="518338"/>
            <a:ext cx="7412222" cy="4114385"/>
          </a:xfrm>
        </p:spPr>
        <p:txBody>
          <a:bodyPr anchor="ctr"/>
          <a:lstStyle>
            <a:lvl1pPr marL="385763" indent="-385763">
              <a:lnSpc>
                <a:spcPct val="100000"/>
              </a:lnSpc>
              <a:spcBef>
                <a:spcPts val="0"/>
              </a:spcBef>
              <a:spcAft>
                <a:spcPts val="450"/>
              </a:spcAft>
              <a:buFont typeface="+mj-lt"/>
              <a:buAutoNum type="arabicParenR"/>
              <a:defRPr/>
            </a:lvl1pPr>
            <a:lvl2pPr marL="729854" indent="-342900">
              <a:lnSpc>
                <a:spcPct val="100000"/>
              </a:lnSpc>
              <a:spcBef>
                <a:spcPts val="0"/>
              </a:spcBef>
              <a:spcAft>
                <a:spcPts val="450"/>
              </a:spcAft>
              <a:buFont typeface="+mj-lt"/>
              <a:buAutoNum type="alphaLcParenR"/>
              <a:defRPr sz="2100"/>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Question</a:t>
            </a:r>
          </a:p>
          <a:p>
            <a:pPr lvl="1"/>
            <a:r>
              <a:rPr lang="en-US" dirty="0"/>
              <a:t>Click to edit Answer</a:t>
            </a:r>
          </a:p>
          <a:p>
            <a:pPr lvl="1"/>
            <a:r>
              <a:rPr lang="en-US" dirty="0"/>
              <a:t>Click to edit Answer</a:t>
            </a:r>
          </a:p>
          <a:p>
            <a:pPr lvl="1"/>
            <a:r>
              <a:rPr lang="en-US" dirty="0"/>
              <a:t>Click to edit Answer</a:t>
            </a:r>
          </a:p>
          <a:p>
            <a:pPr lvl="1"/>
            <a:r>
              <a:rPr lang="en-US" dirty="0"/>
              <a:t>Click to edit Answer</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APPLICATION</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Picture Placeholder 4">
            <a:extLst>
              <a:ext uri="{FF2B5EF4-FFF2-40B4-BE49-F238E27FC236}">
                <a16:creationId xmlns:a16="http://schemas.microsoft.com/office/drawing/2014/main" id="{9C884D05-5D3F-AF4D-3BED-3048E498E164}"/>
              </a:ext>
            </a:extLst>
          </p:cNvPr>
          <p:cNvSpPr>
            <a:spLocks noGrp="1"/>
          </p:cNvSpPr>
          <p:nvPr>
            <p:ph type="pic" sz="quarter" idx="11" hasCustomPrompt="1"/>
          </p:nvPr>
        </p:nvSpPr>
        <p:spPr>
          <a:xfrm>
            <a:off x="1569692" y="3139263"/>
            <a:ext cx="2925759" cy="394097"/>
          </a:xfrm>
          <a:prstGeom prst="roundRect">
            <a:avLst/>
          </a:prstGeom>
          <a:solidFill>
            <a:schemeClr val="tx2">
              <a:alpha val="14902"/>
            </a:schemeClr>
          </a:solidFill>
        </p:spPr>
        <p:txBody>
          <a:bodyPr/>
          <a:lstStyle>
            <a:lvl1pPr marL="0" indent="0">
              <a:buNone/>
              <a:defRPr/>
            </a:lvl1pPr>
          </a:lstStyle>
          <a:p>
            <a:r>
              <a:rPr lang="en-US" dirty="0"/>
              <a:t> </a:t>
            </a:r>
          </a:p>
        </p:txBody>
      </p:sp>
      <p:sp>
        <p:nvSpPr>
          <p:cNvPr id="2" name="Text Placeholder 14">
            <a:extLst>
              <a:ext uri="{FF2B5EF4-FFF2-40B4-BE49-F238E27FC236}">
                <a16:creationId xmlns:a16="http://schemas.microsoft.com/office/drawing/2014/main" id="{2A758117-5515-BC91-7389-57EE2AE72462}"/>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128551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73ED599-CDE3-EB66-8228-FE6B9AA4CCA0}"/>
              </a:ext>
            </a:extLst>
          </p:cNvPr>
          <p:cNvGrpSpPr/>
          <p:nvPr/>
        </p:nvGrpSpPr>
        <p:grpSpPr>
          <a:xfrm>
            <a:off x="1876216" y="-652730"/>
            <a:ext cx="461990" cy="6448961"/>
            <a:chOff x="2501621" y="-870307"/>
            <a:chExt cx="615986" cy="8598615"/>
          </a:xfrm>
        </p:grpSpPr>
        <p:sp>
          <p:nvSpPr>
            <p:cNvPr id="27" name="Flowchart: Process 26">
              <a:extLst>
                <a:ext uri="{FF2B5EF4-FFF2-40B4-BE49-F238E27FC236}">
                  <a16:creationId xmlns:a16="http://schemas.microsoft.com/office/drawing/2014/main" id="{5E6B8373-9E6D-599B-1334-28B1F658F406}"/>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lowchart: Process 27">
              <a:extLst>
                <a:ext uri="{FF2B5EF4-FFF2-40B4-BE49-F238E27FC236}">
                  <a16:creationId xmlns:a16="http://schemas.microsoft.com/office/drawing/2014/main" id="{BF240930-648B-6B3E-3EDB-F8342898DFF1}"/>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lowchart: Process 28">
              <a:extLst>
                <a:ext uri="{FF2B5EF4-FFF2-40B4-BE49-F238E27FC236}">
                  <a16:creationId xmlns:a16="http://schemas.microsoft.com/office/drawing/2014/main" id="{FE828ACD-02EC-DD71-8052-49D638AB8E89}"/>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1DFB4A24-7A4B-AF54-996A-D5AB866BEB7C}"/>
              </a:ext>
            </a:extLst>
          </p:cNvPr>
          <p:cNvGrpSpPr/>
          <p:nvPr/>
        </p:nvGrpSpPr>
        <p:grpSpPr>
          <a:xfrm>
            <a:off x="0"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9" name="Flowchart: Process 8">
              <a:extLst>
                <a:ext uri="{FF2B5EF4-FFF2-40B4-BE49-F238E27FC236}">
                  <a16:creationId xmlns:a16="http://schemas.microsoft.com/office/drawing/2014/main" id="{8800E825-0F54-47A8-C47B-B8CDBBE156A1}"/>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Connector 9">
              <a:extLst>
                <a:ext uri="{FF2B5EF4-FFF2-40B4-BE49-F238E27FC236}">
                  <a16:creationId xmlns:a16="http://schemas.microsoft.com/office/drawing/2014/main" id="{AD8C2D5D-5DEF-A4DF-266F-CCA9C141B9DB}"/>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Title 1">
            <a:extLst>
              <a:ext uri="{FF2B5EF4-FFF2-40B4-BE49-F238E27FC236}">
                <a16:creationId xmlns:a16="http://schemas.microsoft.com/office/drawing/2014/main" id="{1F1126D6-2FD8-22D1-A2A7-234542D25597}"/>
              </a:ext>
            </a:extLst>
          </p:cNvPr>
          <p:cNvSpPr>
            <a:spLocks noGrp="1"/>
          </p:cNvSpPr>
          <p:nvPr>
            <p:ph type="ctrTitle" hasCustomPrompt="1"/>
          </p:nvPr>
        </p:nvSpPr>
        <p:spPr>
          <a:xfrm>
            <a:off x="618017" y="1120414"/>
            <a:ext cx="4629150" cy="1763260"/>
          </a:xfrm>
        </p:spPr>
        <p:txBody>
          <a:bodyPr anchor="b">
            <a:normAutofit/>
          </a:bodyPr>
          <a:lstStyle>
            <a:lvl1pPr algn="ctr">
              <a:defRPr sz="4050">
                <a:solidFill>
                  <a:schemeClr val="tx2"/>
                </a:solidFill>
              </a:defRPr>
            </a:lvl1pPr>
          </a:lstStyle>
          <a:p>
            <a:r>
              <a:rPr lang="en-US" dirty="0"/>
              <a:t>Click to edit Course Title</a:t>
            </a:r>
          </a:p>
        </p:txBody>
      </p:sp>
      <p:sp>
        <p:nvSpPr>
          <p:cNvPr id="5" name="Subtitle 2">
            <a:extLst>
              <a:ext uri="{FF2B5EF4-FFF2-40B4-BE49-F238E27FC236}">
                <a16:creationId xmlns:a16="http://schemas.microsoft.com/office/drawing/2014/main" id="{E3E87513-F6E3-5A50-E261-200085F84C9C}"/>
              </a:ext>
            </a:extLst>
          </p:cNvPr>
          <p:cNvSpPr>
            <a:spLocks noGrp="1"/>
          </p:cNvSpPr>
          <p:nvPr>
            <p:ph type="subTitle" idx="1" hasCustomPrompt="1"/>
          </p:nvPr>
        </p:nvSpPr>
        <p:spPr>
          <a:xfrm>
            <a:off x="618017" y="2952731"/>
            <a:ext cx="4629150" cy="364636"/>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Course Subtitle</a:t>
            </a:r>
          </a:p>
        </p:txBody>
      </p:sp>
      <p:cxnSp>
        <p:nvCxnSpPr>
          <p:cNvPr id="24" name="Straight Connector 23">
            <a:extLst>
              <a:ext uri="{FF2B5EF4-FFF2-40B4-BE49-F238E27FC236}">
                <a16:creationId xmlns:a16="http://schemas.microsoft.com/office/drawing/2014/main" id="{F1D7FC73-4112-86CC-D603-5637D435D690}"/>
              </a:ext>
            </a:extLst>
          </p:cNvPr>
          <p:cNvCxnSpPr>
            <a:cxnSpLocks/>
          </p:cNvCxnSpPr>
          <p:nvPr/>
        </p:nvCxnSpPr>
        <p:spPr>
          <a:xfrm>
            <a:off x="0" y="2916848"/>
            <a:ext cx="84169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94CE18-0A21-5B47-DFE8-CAEB2ABFDBF8}"/>
              </a:ext>
            </a:extLst>
          </p:cNvPr>
          <p:cNvCxnSpPr>
            <a:cxnSpLocks/>
          </p:cNvCxnSpPr>
          <p:nvPr/>
        </p:nvCxnSpPr>
        <p:spPr>
          <a:xfrm>
            <a:off x="0" y="3354112"/>
            <a:ext cx="82375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4EC02774-09B0-0D8C-2ACF-60770BDE870B}"/>
              </a:ext>
            </a:extLst>
          </p:cNvPr>
          <p:cNvSpPr>
            <a:spLocks noGrp="1"/>
          </p:cNvSpPr>
          <p:nvPr>
            <p:ph type="pic" idx="10"/>
          </p:nvPr>
        </p:nvSpPr>
        <p:spPr>
          <a:xfrm>
            <a:off x="5822655" y="574158"/>
            <a:ext cx="2743200" cy="2743200"/>
          </a:xfrm>
          <a:prstGeom prst="flowChartConnector">
            <a:avLst/>
          </a:prstGeom>
          <a:solidFill>
            <a:schemeClr val="bg1"/>
          </a:solidFill>
          <a:ln w="127000" cmpd="sng">
            <a:solidFill>
              <a:schemeClr val="bg2"/>
            </a:solidFill>
          </a:ln>
          <a:effectLst>
            <a:outerShdw blurRad="50800" dist="762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364995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9EF4CFA-A905-86EE-76BB-45F7246C0C9A}"/>
              </a:ext>
            </a:extLst>
          </p:cNvPr>
          <p:cNvSpPr/>
          <p:nvPr/>
        </p:nvSpPr>
        <p:spPr>
          <a:xfrm>
            <a:off x="0" y="0"/>
            <a:ext cx="13716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629232" y="833325"/>
            <a:ext cx="5914568" cy="533029"/>
          </a:xfrm>
        </p:spPr>
        <p:txBody>
          <a:bodyPr>
            <a:noAutofit/>
          </a:bodyPr>
          <a:lstStyle>
            <a:lvl1pPr algn="ctr">
              <a:defRPr sz="3300">
                <a:solidFill>
                  <a:schemeClr val="tx2"/>
                </a:solidFill>
              </a:defRPr>
            </a:lvl1pPr>
          </a:lstStyle>
          <a:p>
            <a:r>
              <a:rPr lang="en-US" dirty="0"/>
              <a:t>Click to Edit Section Title</a:t>
            </a:r>
          </a:p>
        </p:txBody>
      </p:sp>
      <p:grpSp>
        <p:nvGrpSpPr>
          <p:cNvPr id="9" name="Group 8">
            <a:extLst>
              <a:ext uri="{FF2B5EF4-FFF2-40B4-BE49-F238E27FC236}">
                <a16:creationId xmlns:a16="http://schemas.microsoft.com/office/drawing/2014/main" id="{D6F2BC9A-B5ED-537E-3821-52EF10B58704}"/>
              </a:ext>
            </a:extLst>
          </p:cNvPr>
          <p:cNvGrpSpPr/>
          <p:nvPr/>
        </p:nvGrpSpPr>
        <p:grpSpPr>
          <a:xfrm flipH="1">
            <a:off x="0" y="-231259"/>
            <a:ext cx="461990" cy="1582922"/>
            <a:chOff x="2501621" y="-870307"/>
            <a:chExt cx="615986" cy="8598615"/>
          </a:xfrm>
        </p:grpSpPr>
        <p:sp>
          <p:nvSpPr>
            <p:cNvPr id="10" name="Flowchart: Process 9">
              <a:extLst>
                <a:ext uri="{FF2B5EF4-FFF2-40B4-BE49-F238E27FC236}">
                  <a16:creationId xmlns:a16="http://schemas.microsoft.com/office/drawing/2014/main" id="{E9434B30-625B-13F2-A5F0-373A666CC393}"/>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00C0D701-DD7F-7971-D033-31CCF4D9D270}"/>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F7A0A184-3B3E-6FA6-71B4-D1CC613E350A}"/>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Flowchart: Process 3">
            <a:extLst>
              <a:ext uri="{FF2B5EF4-FFF2-40B4-BE49-F238E27FC236}">
                <a16:creationId xmlns:a16="http://schemas.microsoft.com/office/drawing/2014/main" id="{42030694-D49B-0923-BABD-CDADC34D5F04}"/>
              </a:ext>
            </a:extLst>
          </p:cNvPr>
          <p:cNvSpPr/>
          <p:nvPr/>
        </p:nvSpPr>
        <p:spPr>
          <a:xfrm>
            <a:off x="7772400" y="0"/>
            <a:ext cx="13716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16" name="Picture Placeholder 2">
            <a:extLst>
              <a:ext uri="{FF2B5EF4-FFF2-40B4-BE49-F238E27FC236}">
                <a16:creationId xmlns:a16="http://schemas.microsoft.com/office/drawing/2014/main" id="{EDEDA397-8B63-7A02-71C2-E78278BEBCA0}"/>
              </a:ext>
            </a:extLst>
          </p:cNvPr>
          <p:cNvSpPr>
            <a:spLocks noGrp="1" noChangeAspect="1"/>
          </p:cNvSpPr>
          <p:nvPr>
            <p:ph type="pic" idx="10"/>
          </p:nvPr>
        </p:nvSpPr>
        <p:spPr>
          <a:xfrm>
            <a:off x="5942271" y="2285945"/>
            <a:ext cx="2400300" cy="2400300"/>
          </a:xfrm>
          <a:prstGeom prst="flowChartConnector">
            <a:avLst/>
          </a:prstGeom>
          <a:solidFill>
            <a:schemeClr val="bg1"/>
          </a:solidFill>
          <a:ln w="127000" cmpd="sng">
            <a:solidFill>
              <a:schemeClr val="bg2"/>
            </a:solidFill>
          </a:ln>
          <a:effectLst>
            <a:outerShdw blurRad="50800" dist="762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Subtitle 2">
            <a:extLst>
              <a:ext uri="{FF2B5EF4-FFF2-40B4-BE49-F238E27FC236}">
                <a16:creationId xmlns:a16="http://schemas.microsoft.com/office/drawing/2014/main" id="{CFC70602-0872-947F-7EF6-BF6778976AF8}"/>
              </a:ext>
            </a:extLst>
          </p:cNvPr>
          <p:cNvSpPr>
            <a:spLocks noGrp="1"/>
          </p:cNvSpPr>
          <p:nvPr>
            <p:ph type="subTitle" idx="1" hasCustomPrompt="1"/>
          </p:nvPr>
        </p:nvSpPr>
        <p:spPr>
          <a:xfrm>
            <a:off x="1629232" y="1366354"/>
            <a:ext cx="5914568" cy="364636"/>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
        <p:nvSpPr>
          <p:cNvPr id="18" name="TextBox 17">
            <a:extLst>
              <a:ext uri="{FF2B5EF4-FFF2-40B4-BE49-F238E27FC236}">
                <a16:creationId xmlns:a16="http://schemas.microsoft.com/office/drawing/2014/main" id="{095F6C95-3278-FEEB-5E0B-DEB8EF35E399}"/>
              </a:ext>
            </a:extLst>
          </p:cNvPr>
          <p:cNvSpPr txBox="1"/>
          <p:nvPr/>
        </p:nvSpPr>
        <p:spPr>
          <a:xfrm>
            <a:off x="7638430" y="4981917"/>
            <a:ext cx="1505570" cy="184666"/>
          </a:xfrm>
          <a:prstGeom prst="rect">
            <a:avLst/>
          </a:prstGeom>
          <a:noFill/>
        </p:spPr>
        <p:txBody>
          <a:bodyPr wrap="square" rtlCol="0">
            <a:spAutoFit/>
          </a:bodyPr>
          <a:lstStyle/>
          <a:p>
            <a:pPr algn="r"/>
            <a:r>
              <a:rPr lang="en-US" sz="600" dirty="0">
                <a:solidFill>
                  <a:schemeClr val="bg2"/>
                </a:solidFill>
              </a:rPr>
              <a:t>© International Code Council, Inc.</a:t>
            </a:r>
          </a:p>
        </p:txBody>
      </p:sp>
      <p:sp>
        <p:nvSpPr>
          <p:cNvPr id="3" name="Text Placeholder 14">
            <a:extLst>
              <a:ext uri="{FF2B5EF4-FFF2-40B4-BE49-F238E27FC236}">
                <a16:creationId xmlns:a16="http://schemas.microsoft.com/office/drawing/2014/main" id="{46FACFA2-A930-2138-9033-5D8313C6C96D}"/>
              </a:ext>
            </a:extLst>
          </p:cNvPr>
          <p:cNvSpPr>
            <a:spLocks noGrp="1"/>
          </p:cNvSpPr>
          <p:nvPr>
            <p:ph type="body" sz="quarter" idx="11"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176753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ey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8" y="518338"/>
            <a:ext cx="7412222" cy="4114385"/>
          </a:xfrm>
        </p:spPr>
        <p:txBody>
          <a:bodyPr anchor="ctr"/>
          <a:lstStyle>
            <a:lvl1pPr marL="385763" indent="-385763">
              <a:lnSpc>
                <a:spcPct val="100000"/>
              </a:lnSpc>
              <a:spcBef>
                <a:spcPts val="0"/>
              </a:spcBef>
              <a:spcAft>
                <a:spcPts val="450"/>
              </a:spcAft>
              <a:buFont typeface="+mj-lt"/>
              <a:buAutoNum type="arabicParen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Key Points</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KEY POINTS</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 Placeholder 14">
            <a:extLst>
              <a:ext uri="{FF2B5EF4-FFF2-40B4-BE49-F238E27FC236}">
                <a16:creationId xmlns:a16="http://schemas.microsoft.com/office/drawing/2014/main" id="{EFDC9191-F150-EF4D-04E1-DA016C844B01}"/>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284563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valuation">
    <p:spTree>
      <p:nvGrpSpPr>
        <p:cNvPr id="1" name=""/>
        <p:cNvGrpSpPr/>
        <p:nvPr/>
      </p:nvGrpSpPr>
      <p:grpSpPr>
        <a:xfrm>
          <a:off x="0" y="0"/>
          <a:ext cx="0" cy="0"/>
          <a:chOff x="0" y="0"/>
          <a:chExt cx="0" cy="0"/>
        </a:xfrm>
      </p:grpSpPr>
      <p:pic>
        <p:nvPicPr>
          <p:cNvPr id="5" name="Picture 4" descr="A qr code with a green square and a globe&#10;&#10;Description automatically generated with low confidence">
            <a:extLst>
              <a:ext uri="{FF2B5EF4-FFF2-40B4-BE49-F238E27FC236}">
                <a16:creationId xmlns:a16="http://schemas.microsoft.com/office/drawing/2014/main" id="{99DBFDD6-4ECA-1D84-ADA6-8886D5A2A597}"/>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682759" y="1728530"/>
            <a:ext cx="2747223" cy="2743200"/>
          </a:xfrm>
          <a:prstGeom prst="rect">
            <a:avLst/>
          </a:prstGeom>
        </p:spPr>
      </p:pic>
      <p:pic>
        <p:nvPicPr>
          <p:cNvPr id="3" name="Picture 2" descr="A qr code with a green square and a globe&#10;&#10;Description automatically generated with low confidence">
            <a:extLst>
              <a:ext uri="{FF2B5EF4-FFF2-40B4-BE49-F238E27FC236}">
                <a16:creationId xmlns:a16="http://schemas.microsoft.com/office/drawing/2014/main" id="{B170D95E-E691-F86C-1ED0-6057EC260CC6}"/>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60550" y="1728530"/>
            <a:ext cx="2743200" cy="2743200"/>
          </a:xfrm>
          <a:prstGeom prst="rect">
            <a:avLst/>
          </a:prstGeom>
        </p:spPr>
      </p:pic>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EVALUATON &amp; SIGN OUT</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 Placeholder 14">
            <a:extLst>
              <a:ext uri="{FF2B5EF4-FFF2-40B4-BE49-F238E27FC236}">
                <a16:creationId xmlns:a16="http://schemas.microsoft.com/office/drawing/2014/main" id="{1910A0BE-EB61-7D62-CC5A-0C785E02A10B}"/>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14" name="TextBox 13">
            <a:extLst>
              <a:ext uri="{FF2B5EF4-FFF2-40B4-BE49-F238E27FC236}">
                <a16:creationId xmlns:a16="http://schemas.microsoft.com/office/drawing/2014/main" id="{DE3CE4E5-5927-E269-9462-F4C9A529E846}"/>
              </a:ext>
            </a:extLst>
          </p:cNvPr>
          <p:cNvSpPr txBox="1"/>
          <p:nvPr/>
        </p:nvSpPr>
        <p:spPr>
          <a:xfrm>
            <a:off x="196402" y="434661"/>
            <a:ext cx="8947598" cy="830997"/>
          </a:xfrm>
          <a:prstGeom prst="rect">
            <a:avLst/>
          </a:prstGeom>
          <a:noFill/>
        </p:spPr>
        <p:txBody>
          <a:bodyPr wrap="square" rtlCol="0">
            <a:spAutoFit/>
          </a:bodyPr>
          <a:lstStyle/>
          <a:p>
            <a:pPr algn="ctr"/>
            <a:r>
              <a:rPr lang="en-US" sz="2700" dirty="0"/>
              <a:t>Thanks for Allowing Us to Serve You!</a:t>
            </a:r>
          </a:p>
          <a:p>
            <a:pPr algn="ctr"/>
            <a:r>
              <a:rPr lang="en-US" sz="2100" dirty="0"/>
              <a:t>Please Complete Your Evaluation &amp; Sign Out</a:t>
            </a:r>
          </a:p>
        </p:txBody>
      </p:sp>
      <p:sp>
        <p:nvSpPr>
          <p:cNvPr id="6" name="TextBox 5">
            <a:extLst>
              <a:ext uri="{FF2B5EF4-FFF2-40B4-BE49-F238E27FC236}">
                <a16:creationId xmlns:a16="http://schemas.microsoft.com/office/drawing/2014/main" id="{BC27FDFB-68E8-DA6D-91E5-EDBB33020B2D}"/>
              </a:ext>
            </a:extLst>
          </p:cNvPr>
          <p:cNvSpPr txBox="1"/>
          <p:nvPr/>
        </p:nvSpPr>
        <p:spPr>
          <a:xfrm>
            <a:off x="1682760" y="4251013"/>
            <a:ext cx="2747222" cy="422808"/>
          </a:xfrm>
          <a:prstGeom prst="rect">
            <a:avLst/>
          </a:prstGeom>
          <a:noFill/>
        </p:spPr>
        <p:txBody>
          <a:bodyPr wrap="square">
            <a:spAutoFit/>
          </a:bodyPr>
          <a:lstStyle/>
          <a:p>
            <a:pPr marL="0" marR="0" algn="ctr">
              <a:lnSpc>
                <a:spcPct val="107000"/>
              </a:lnSpc>
              <a:spcBef>
                <a:spcPts val="0"/>
              </a:spcBef>
              <a:spcAft>
                <a:spcPts val="600"/>
              </a:spcAft>
            </a:pPr>
            <a:r>
              <a:rPr lang="en-US" sz="2100" b="1" i="1" u="non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iccsafe.org/eval</a:t>
            </a:r>
            <a:endParaRPr lang="en-US" sz="1350" b="1" u="non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5299961-7FE0-0C97-893B-659417F02E54}"/>
              </a:ext>
            </a:extLst>
          </p:cNvPr>
          <p:cNvSpPr txBox="1"/>
          <p:nvPr/>
        </p:nvSpPr>
        <p:spPr>
          <a:xfrm>
            <a:off x="4956527" y="4251013"/>
            <a:ext cx="2747223" cy="422808"/>
          </a:xfrm>
          <a:prstGeom prst="rect">
            <a:avLst/>
          </a:prstGeom>
          <a:noFill/>
        </p:spPr>
        <p:txBody>
          <a:bodyPr wrap="square">
            <a:spAutoFit/>
          </a:bodyPr>
          <a:lstStyle/>
          <a:p>
            <a:pPr marL="0" marR="0" algn="ctr">
              <a:lnSpc>
                <a:spcPct val="107000"/>
              </a:lnSpc>
              <a:spcBef>
                <a:spcPts val="0"/>
              </a:spcBef>
              <a:spcAft>
                <a:spcPts val="600"/>
              </a:spcAft>
            </a:pPr>
            <a:r>
              <a:rPr lang="en-US" sz="2100" b="1" i="1" u="non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iccsafe.org/attend</a:t>
            </a:r>
            <a:endParaRPr lang="en-US" sz="1350" b="1" u="non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15AE03BB-9855-53A8-3CE6-B04CB13713F5}"/>
              </a:ext>
            </a:extLst>
          </p:cNvPr>
          <p:cNvSpPr/>
          <p:nvPr/>
        </p:nvSpPr>
        <p:spPr>
          <a:xfrm>
            <a:off x="1512874" y="1566968"/>
            <a:ext cx="342900" cy="342900"/>
          </a:xfrm>
          <a:prstGeom prst="ellipse">
            <a:avLst/>
          </a:prstGeom>
          <a:solidFill>
            <a:schemeClr val="tx2"/>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t>1</a:t>
            </a:r>
          </a:p>
        </p:txBody>
      </p:sp>
      <p:sp>
        <p:nvSpPr>
          <p:cNvPr id="20" name="Oval 19">
            <a:extLst>
              <a:ext uri="{FF2B5EF4-FFF2-40B4-BE49-F238E27FC236}">
                <a16:creationId xmlns:a16="http://schemas.microsoft.com/office/drawing/2014/main" id="{143452A0-F10E-7388-0EC6-487ABA616521}"/>
              </a:ext>
            </a:extLst>
          </p:cNvPr>
          <p:cNvSpPr/>
          <p:nvPr/>
        </p:nvSpPr>
        <p:spPr>
          <a:xfrm>
            <a:off x="4789100" y="1566968"/>
            <a:ext cx="342900" cy="342900"/>
          </a:xfrm>
          <a:prstGeom prst="ellipse">
            <a:avLst/>
          </a:prstGeom>
          <a:solidFill>
            <a:schemeClr val="tx2"/>
          </a:solidFill>
          <a:ln w="127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t>2</a:t>
            </a:r>
          </a:p>
        </p:txBody>
      </p:sp>
    </p:spTree>
    <p:extLst>
      <p:ext uri="{BB962C8B-B14F-4D97-AF65-F5344CB8AC3E}">
        <p14:creationId xmlns:p14="http://schemas.microsoft.com/office/powerpoint/2010/main" val="22925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Contact Info">
    <p:bg>
      <p:bgPr>
        <a:solidFill>
          <a:schemeClr val="tx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40C3B7-AD37-5ABD-7449-CC5DBE799F5D}"/>
              </a:ext>
            </a:extLst>
          </p:cNvPr>
          <p:cNvGrpSpPr/>
          <p:nvPr/>
        </p:nvGrpSpPr>
        <p:grpSpPr>
          <a:xfrm flipH="1">
            <a:off x="6804421" y="-652730"/>
            <a:ext cx="461990" cy="6448961"/>
            <a:chOff x="2501621" y="-870307"/>
            <a:chExt cx="615986" cy="8598615"/>
          </a:xfrm>
        </p:grpSpPr>
        <p:sp>
          <p:nvSpPr>
            <p:cNvPr id="15" name="Flowchart: Process 14">
              <a:extLst>
                <a:ext uri="{FF2B5EF4-FFF2-40B4-BE49-F238E27FC236}">
                  <a16:creationId xmlns:a16="http://schemas.microsoft.com/office/drawing/2014/main" id="{47C76BAD-9590-031C-4424-F94F75296F77}"/>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lowchart: Process 15">
              <a:extLst>
                <a:ext uri="{FF2B5EF4-FFF2-40B4-BE49-F238E27FC236}">
                  <a16:creationId xmlns:a16="http://schemas.microsoft.com/office/drawing/2014/main" id="{36A1F98E-F835-7513-3B85-C0F08CB2CA11}"/>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lowchart: Process 16">
              <a:extLst>
                <a:ext uri="{FF2B5EF4-FFF2-40B4-BE49-F238E27FC236}">
                  <a16:creationId xmlns:a16="http://schemas.microsoft.com/office/drawing/2014/main" id="{22BFD39B-8C9C-E4EC-51F0-7C7A4673B136}"/>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1DFB4A24-7A4B-AF54-996A-D5AB866BEB7C}"/>
              </a:ext>
            </a:extLst>
          </p:cNvPr>
          <p:cNvGrpSpPr/>
          <p:nvPr/>
        </p:nvGrpSpPr>
        <p:grpSpPr>
          <a:xfrm flipH="1">
            <a:off x="677825"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9" name="Flowchart: Process 8">
              <a:extLst>
                <a:ext uri="{FF2B5EF4-FFF2-40B4-BE49-F238E27FC236}">
                  <a16:creationId xmlns:a16="http://schemas.microsoft.com/office/drawing/2014/main" id="{8800E825-0F54-47A8-C47B-B8CDBBE156A1}"/>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Connector 9">
              <a:extLst>
                <a:ext uri="{FF2B5EF4-FFF2-40B4-BE49-F238E27FC236}">
                  <a16:creationId xmlns:a16="http://schemas.microsoft.com/office/drawing/2014/main" id="{AD8C2D5D-5DEF-A4DF-266F-CCA9C141B9DB}"/>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D87D08B1-6E5D-4CA7-6242-76314EA0A7D1}"/>
              </a:ext>
            </a:extLst>
          </p:cNvPr>
          <p:cNvGrpSpPr/>
          <p:nvPr/>
        </p:nvGrpSpPr>
        <p:grpSpPr>
          <a:xfrm>
            <a:off x="504363" y="574157"/>
            <a:ext cx="2743200" cy="2743200"/>
            <a:chOff x="7764426" y="765543"/>
            <a:chExt cx="3657600" cy="3657600"/>
          </a:xfrm>
        </p:grpSpPr>
        <p:sp>
          <p:nvSpPr>
            <p:cNvPr id="3" name="Flowchart: Connector 2">
              <a:extLst>
                <a:ext uri="{FF2B5EF4-FFF2-40B4-BE49-F238E27FC236}">
                  <a16:creationId xmlns:a16="http://schemas.microsoft.com/office/drawing/2014/main" id="{7FE7EE98-2482-990E-5A3C-E2B5185439F9}"/>
                </a:ext>
              </a:extLst>
            </p:cNvPr>
            <p:cNvSpPr/>
            <p:nvPr/>
          </p:nvSpPr>
          <p:spPr>
            <a:xfrm>
              <a:off x="7764426" y="765543"/>
              <a:ext cx="3657600" cy="3657600"/>
            </a:xfrm>
            <a:prstGeom prst="flowChartConnector">
              <a:avLst/>
            </a:prstGeom>
            <a:solidFill>
              <a:schemeClr val="bg1"/>
            </a:solidFill>
            <a:ln w="127000" cmpd="sng">
              <a:solidFill>
                <a:schemeClr val="bg2"/>
              </a:solidFill>
              <a:prstDash val="soli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Logo&#10;&#10;Description automatically generated">
              <a:extLst>
                <a:ext uri="{FF2B5EF4-FFF2-40B4-BE49-F238E27FC236}">
                  <a16:creationId xmlns:a16="http://schemas.microsoft.com/office/drawing/2014/main" id="{1E274221-8911-251F-1E1C-FB5C6954A4C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723215" y="1451366"/>
              <a:ext cx="1740022" cy="2285953"/>
            </a:xfrm>
            <a:prstGeom prst="rect">
              <a:avLst/>
            </a:prstGeom>
          </p:spPr>
        </p:pic>
      </p:grpSp>
      <p:sp>
        <p:nvSpPr>
          <p:cNvPr id="13" name="TextBox 12">
            <a:extLst>
              <a:ext uri="{FF2B5EF4-FFF2-40B4-BE49-F238E27FC236}">
                <a16:creationId xmlns:a16="http://schemas.microsoft.com/office/drawing/2014/main" id="{B7015949-6BEE-289E-8275-A6233E7C1C5F}"/>
              </a:ext>
            </a:extLst>
          </p:cNvPr>
          <p:cNvSpPr txBox="1"/>
          <p:nvPr/>
        </p:nvSpPr>
        <p:spPr>
          <a:xfrm>
            <a:off x="3943350" y="1161152"/>
            <a:ext cx="4569342" cy="2677656"/>
          </a:xfrm>
          <a:prstGeom prst="rect">
            <a:avLst/>
          </a:prstGeom>
          <a:noFill/>
        </p:spPr>
        <p:txBody>
          <a:bodyPr wrap="square" rtlCol="0" anchor="ctr">
            <a:spAutoFit/>
          </a:bodyPr>
          <a:lstStyle/>
          <a:p>
            <a:pPr algn="ctr"/>
            <a:r>
              <a:rPr lang="en-US" sz="2400" dirty="0">
                <a:solidFill>
                  <a:schemeClr val="tx2"/>
                </a:solidFill>
              </a:rPr>
              <a:t>International Code Council, Inc.</a:t>
            </a:r>
            <a:br>
              <a:rPr lang="en-US" sz="2400" dirty="0">
                <a:solidFill>
                  <a:schemeClr val="tx2"/>
                </a:solidFill>
              </a:rPr>
            </a:br>
            <a:r>
              <a:rPr lang="en-US" sz="2400" dirty="0">
                <a:solidFill>
                  <a:schemeClr val="tx2"/>
                </a:solidFill>
              </a:rPr>
              <a:t>Training Department</a:t>
            </a:r>
            <a:br>
              <a:rPr lang="en-US" sz="2400" dirty="0">
                <a:solidFill>
                  <a:schemeClr val="tx2"/>
                </a:solidFill>
              </a:rPr>
            </a:br>
            <a:br>
              <a:rPr lang="en-US" sz="2400" dirty="0">
                <a:solidFill>
                  <a:schemeClr val="tx2"/>
                </a:solidFill>
              </a:rPr>
            </a:br>
            <a:r>
              <a:rPr lang="en-US" sz="2400" dirty="0">
                <a:solidFill>
                  <a:schemeClr val="tx2"/>
                </a:solidFill>
              </a:rPr>
              <a:t>888-ICC-SAFE, Ext 33821</a:t>
            </a:r>
            <a:br>
              <a:rPr lang="en-US" sz="2400" dirty="0">
                <a:solidFill>
                  <a:schemeClr val="tx2"/>
                </a:solidFill>
              </a:rPr>
            </a:br>
            <a:r>
              <a:rPr lang="en-US" sz="2400" dirty="0">
                <a:solidFill>
                  <a:schemeClr val="tx2"/>
                </a:solidFill>
              </a:rPr>
              <a:t>Learn@ICCSAFE.org</a:t>
            </a:r>
            <a:br>
              <a:rPr lang="en-US" sz="2400" dirty="0">
                <a:solidFill>
                  <a:schemeClr val="tx2"/>
                </a:solidFill>
              </a:rPr>
            </a:br>
            <a:br>
              <a:rPr lang="en-US" sz="2400" dirty="0">
                <a:solidFill>
                  <a:schemeClr val="tx2"/>
                </a:solidFill>
              </a:rPr>
            </a:br>
            <a:r>
              <a:rPr lang="en-US" sz="2400" b="1" i="1" dirty="0">
                <a:solidFill>
                  <a:schemeClr val="tx2"/>
                </a:solidFill>
              </a:rPr>
              <a:t>Building Professional Careers!</a:t>
            </a:r>
            <a:endParaRPr lang="en-US" sz="2400" dirty="0">
              <a:solidFill>
                <a:schemeClr val="tx2"/>
              </a:solidFill>
            </a:endParaRPr>
          </a:p>
        </p:txBody>
      </p:sp>
      <p:sp>
        <p:nvSpPr>
          <p:cNvPr id="5" name="TextBox 4">
            <a:extLst>
              <a:ext uri="{FF2B5EF4-FFF2-40B4-BE49-F238E27FC236}">
                <a16:creationId xmlns:a16="http://schemas.microsoft.com/office/drawing/2014/main" id="{8852FA4F-E3C5-D69A-A311-FB59CA38F7E7}"/>
              </a:ext>
            </a:extLst>
          </p:cNvPr>
          <p:cNvSpPr txBox="1"/>
          <p:nvPr/>
        </p:nvSpPr>
        <p:spPr>
          <a:xfrm>
            <a:off x="7254379" y="4981917"/>
            <a:ext cx="1882861" cy="161583"/>
          </a:xfrm>
          <a:prstGeom prst="rect">
            <a:avLst/>
          </a:prstGeom>
          <a:noFill/>
        </p:spPr>
        <p:txBody>
          <a:bodyPr wrap="square" anchor="b">
            <a:spAutoFit/>
          </a:bodyPr>
          <a:lstStyle/>
          <a:p>
            <a:pPr algn="r"/>
            <a:r>
              <a:rPr lang="en-US" sz="450" i="1" dirty="0">
                <a:solidFill>
                  <a:schemeClr val="bg2"/>
                </a:solidFill>
              </a:rPr>
              <a:t>Template by Matthew Winn, SVP of Training, ICC (V.23.06-1)</a:t>
            </a:r>
          </a:p>
        </p:txBody>
      </p:sp>
      <p:grpSp>
        <p:nvGrpSpPr>
          <p:cNvPr id="4" name="Group 3">
            <a:extLst>
              <a:ext uri="{FF2B5EF4-FFF2-40B4-BE49-F238E27FC236}">
                <a16:creationId xmlns:a16="http://schemas.microsoft.com/office/drawing/2014/main" id="{74B7FCAB-8555-4367-5127-D248FF659A46}"/>
              </a:ext>
            </a:extLst>
          </p:cNvPr>
          <p:cNvGrpSpPr/>
          <p:nvPr userDrawn="1"/>
        </p:nvGrpSpPr>
        <p:grpSpPr>
          <a:xfrm flipH="1">
            <a:off x="6804421" y="-652730"/>
            <a:ext cx="461990" cy="6448961"/>
            <a:chOff x="2501621" y="-870307"/>
            <a:chExt cx="615986" cy="8598615"/>
          </a:xfrm>
        </p:grpSpPr>
        <p:sp>
          <p:nvSpPr>
            <p:cNvPr id="7" name="Flowchart: Process 6">
              <a:extLst>
                <a:ext uri="{FF2B5EF4-FFF2-40B4-BE49-F238E27FC236}">
                  <a16:creationId xmlns:a16="http://schemas.microsoft.com/office/drawing/2014/main" id="{30E23250-E932-5AD9-1E1E-B9D94C07BE72}"/>
                </a:ext>
              </a:extLst>
            </p:cNvPr>
            <p:cNvSpPr/>
            <p:nvPr userDrawn="1"/>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190EBA61-EB30-58D0-8CD6-8E934FE83159}"/>
                </a:ext>
              </a:extLst>
            </p:cNvPr>
            <p:cNvSpPr/>
            <p:nvPr userDrawn="1"/>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4B461674-260F-CA0F-3938-0FFDE636E17E}"/>
                </a:ext>
              </a:extLst>
            </p:cNvPr>
            <p:cNvSpPr/>
            <p:nvPr userDrawn="1"/>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7161095D-4290-3955-6BE6-1901942C3D31}"/>
              </a:ext>
            </a:extLst>
          </p:cNvPr>
          <p:cNvGrpSpPr/>
          <p:nvPr userDrawn="1"/>
        </p:nvGrpSpPr>
        <p:grpSpPr>
          <a:xfrm flipH="1">
            <a:off x="677825"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19" name="Flowchart: Process 18">
              <a:extLst>
                <a:ext uri="{FF2B5EF4-FFF2-40B4-BE49-F238E27FC236}">
                  <a16:creationId xmlns:a16="http://schemas.microsoft.com/office/drawing/2014/main" id="{5CDBB581-3C82-2FAB-B529-82AE40D2E2A9}"/>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lowchart: Connector 19">
              <a:extLst>
                <a:ext uri="{FF2B5EF4-FFF2-40B4-BE49-F238E27FC236}">
                  <a16:creationId xmlns:a16="http://schemas.microsoft.com/office/drawing/2014/main" id="{1803FF82-01EC-0125-A26A-9DC47CED8264}"/>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 name="Group 20">
            <a:extLst>
              <a:ext uri="{FF2B5EF4-FFF2-40B4-BE49-F238E27FC236}">
                <a16:creationId xmlns:a16="http://schemas.microsoft.com/office/drawing/2014/main" id="{218E2494-A634-222D-8907-8130D9EF8377}"/>
              </a:ext>
            </a:extLst>
          </p:cNvPr>
          <p:cNvGrpSpPr/>
          <p:nvPr userDrawn="1"/>
        </p:nvGrpSpPr>
        <p:grpSpPr>
          <a:xfrm>
            <a:off x="504363" y="574157"/>
            <a:ext cx="2743200" cy="2743200"/>
            <a:chOff x="7764426" y="765543"/>
            <a:chExt cx="3657600" cy="3657600"/>
          </a:xfrm>
        </p:grpSpPr>
        <p:sp>
          <p:nvSpPr>
            <p:cNvPr id="22" name="Flowchart: Connector 21">
              <a:extLst>
                <a:ext uri="{FF2B5EF4-FFF2-40B4-BE49-F238E27FC236}">
                  <a16:creationId xmlns:a16="http://schemas.microsoft.com/office/drawing/2014/main" id="{926EE305-6113-990B-F2A8-C1B9F1145F79}"/>
                </a:ext>
              </a:extLst>
            </p:cNvPr>
            <p:cNvSpPr/>
            <p:nvPr userDrawn="1"/>
          </p:nvSpPr>
          <p:spPr>
            <a:xfrm>
              <a:off x="7764426" y="765543"/>
              <a:ext cx="3657600" cy="3657600"/>
            </a:xfrm>
            <a:prstGeom prst="flowChartConnector">
              <a:avLst/>
            </a:prstGeom>
            <a:solidFill>
              <a:schemeClr val="bg1"/>
            </a:solidFill>
            <a:ln w="127000" cmpd="sng">
              <a:solidFill>
                <a:schemeClr val="bg2"/>
              </a:solidFill>
              <a:prstDash val="soli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descr="Logo&#10;&#10;Description automatically generated">
              <a:extLst>
                <a:ext uri="{FF2B5EF4-FFF2-40B4-BE49-F238E27FC236}">
                  <a16:creationId xmlns:a16="http://schemas.microsoft.com/office/drawing/2014/main" id="{5DCAB55E-F6EF-E59B-9149-A55B93FBB81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723215" y="1451366"/>
              <a:ext cx="1740022" cy="2285953"/>
            </a:xfrm>
            <a:prstGeom prst="rect">
              <a:avLst/>
            </a:prstGeom>
          </p:spPr>
        </p:pic>
      </p:grpSp>
      <p:sp>
        <p:nvSpPr>
          <p:cNvPr id="24" name="TextBox 23">
            <a:extLst>
              <a:ext uri="{FF2B5EF4-FFF2-40B4-BE49-F238E27FC236}">
                <a16:creationId xmlns:a16="http://schemas.microsoft.com/office/drawing/2014/main" id="{C36308C4-A4B2-FF61-3560-A4CFD44E9877}"/>
              </a:ext>
            </a:extLst>
          </p:cNvPr>
          <p:cNvSpPr txBox="1"/>
          <p:nvPr userDrawn="1"/>
        </p:nvSpPr>
        <p:spPr>
          <a:xfrm>
            <a:off x="3943350" y="1161152"/>
            <a:ext cx="4569342" cy="2677656"/>
          </a:xfrm>
          <a:prstGeom prst="rect">
            <a:avLst/>
          </a:prstGeom>
          <a:noFill/>
        </p:spPr>
        <p:txBody>
          <a:bodyPr wrap="square" rtlCol="0" anchor="ctr">
            <a:spAutoFit/>
          </a:bodyPr>
          <a:lstStyle/>
          <a:p>
            <a:pPr algn="ctr"/>
            <a:r>
              <a:rPr lang="en-US" sz="2400" dirty="0">
                <a:solidFill>
                  <a:schemeClr val="tx2"/>
                </a:solidFill>
              </a:rPr>
              <a:t>International Code Council, Inc.</a:t>
            </a:r>
            <a:br>
              <a:rPr lang="en-US" sz="2400" dirty="0">
                <a:solidFill>
                  <a:schemeClr val="tx2"/>
                </a:solidFill>
              </a:rPr>
            </a:br>
            <a:r>
              <a:rPr lang="en-US" sz="2400" dirty="0">
                <a:solidFill>
                  <a:schemeClr val="tx2"/>
                </a:solidFill>
              </a:rPr>
              <a:t>Training Department</a:t>
            </a:r>
            <a:br>
              <a:rPr lang="en-US" sz="2400" dirty="0">
                <a:solidFill>
                  <a:schemeClr val="tx2"/>
                </a:solidFill>
              </a:rPr>
            </a:br>
            <a:br>
              <a:rPr lang="en-US" sz="2400" dirty="0">
                <a:solidFill>
                  <a:schemeClr val="tx2"/>
                </a:solidFill>
              </a:rPr>
            </a:br>
            <a:r>
              <a:rPr lang="en-US" sz="2400" dirty="0">
                <a:solidFill>
                  <a:schemeClr val="tx2"/>
                </a:solidFill>
              </a:rPr>
              <a:t>888-ICC-SAFE, Ext 33821</a:t>
            </a:r>
            <a:br>
              <a:rPr lang="en-US" sz="2400" dirty="0">
                <a:solidFill>
                  <a:schemeClr val="tx2"/>
                </a:solidFill>
              </a:rPr>
            </a:br>
            <a:r>
              <a:rPr lang="en-US" sz="2400" dirty="0">
                <a:solidFill>
                  <a:schemeClr val="tx2"/>
                </a:solidFill>
              </a:rPr>
              <a:t>Learn@ICCSAFE.org</a:t>
            </a:r>
            <a:br>
              <a:rPr lang="en-US" sz="2400" dirty="0">
                <a:solidFill>
                  <a:schemeClr val="tx2"/>
                </a:solidFill>
              </a:rPr>
            </a:br>
            <a:br>
              <a:rPr lang="en-US" sz="2400" dirty="0">
                <a:solidFill>
                  <a:schemeClr val="tx2"/>
                </a:solidFill>
              </a:rPr>
            </a:br>
            <a:r>
              <a:rPr lang="en-US" sz="2400" b="1" i="1" dirty="0">
                <a:solidFill>
                  <a:schemeClr val="tx2"/>
                </a:solidFill>
              </a:rPr>
              <a:t>Building Professional Careers!</a:t>
            </a:r>
            <a:endParaRPr lang="en-US" sz="2400" dirty="0">
              <a:solidFill>
                <a:schemeClr val="tx2"/>
              </a:solidFill>
            </a:endParaRPr>
          </a:p>
        </p:txBody>
      </p:sp>
      <p:sp>
        <p:nvSpPr>
          <p:cNvPr id="25" name="TextBox 24">
            <a:extLst>
              <a:ext uri="{FF2B5EF4-FFF2-40B4-BE49-F238E27FC236}">
                <a16:creationId xmlns:a16="http://schemas.microsoft.com/office/drawing/2014/main" id="{26F99CE7-8637-C1C7-1420-6EBEA89C4C49}"/>
              </a:ext>
            </a:extLst>
          </p:cNvPr>
          <p:cNvSpPr txBox="1"/>
          <p:nvPr userDrawn="1"/>
        </p:nvSpPr>
        <p:spPr>
          <a:xfrm>
            <a:off x="7254379" y="4981917"/>
            <a:ext cx="1882861" cy="161583"/>
          </a:xfrm>
          <a:prstGeom prst="rect">
            <a:avLst/>
          </a:prstGeom>
          <a:noFill/>
        </p:spPr>
        <p:txBody>
          <a:bodyPr wrap="square" anchor="b">
            <a:spAutoFit/>
          </a:bodyPr>
          <a:lstStyle/>
          <a:p>
            <a:pPr algn="r"/>
            <a:r>
              <a:rPr lang="en-US" sz="450" i="1" dirty="0">
                <a:solidFill>
                  <a:schemeClr val="bg2"/>
                </a:solidFill>
              </a:rPr>
              <a:t>Template by Matthew Winn, SVP of Training, ICC (V.23.06-1)</a:t>
            </a:r>
          </a:p>
        </p:txBody>
      </p:sp>
    </p:spTree>
    <p:extLst>
      <p:ext uri="{BB962C8B-B14F-4D97-AF65-F5344CB8AC3E}">
        <p14:creationId xmlns:p14="http://schemas.microsoft.com/office/powerpoint/2010/main" val="34473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or Swatch">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53A9C-2816-08F1-5822-BC1FFB22159F}"/>
              </a:ext>
            </a:extLst>
          </p:cNvPr>
          <p:cNvSpPr txBox="1"/>
          <p:nvPr/>
        </p:nvSpPr>
        <p:spPr>
          <a:xfrm>
            <a:off x="1225756" y="251823"/>
            <a:ext cx="7280644" cy="600164"/>
          </a:xfrm>
          <a:prstGeom prst="rect">
            <a:avLst/>
          </a:prstGeom>
          <a:noFill/>
        </p:spPr>
        <p:txBody>
          <a:bodyPr wrap="square" rtlCol="0">
            <a:spAutoFit/>
          </a:bodyPr>
          <a:lstStyle/>
          <a:p>
            <a:pPr algn="ctr"/>
            <a:r>
              <a:rPr lang="en-US" sz="3300" dirty="0"/>
              <a:t>ICC Color Swatches (Hex Codes)</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4" name="TextBox 3">
            <a:extLst>
              <a:ext uri="{FF2B5EF4-FFF2-40B4-BE49-F238E27FC236}">
                <a16:creationId xmlns:a16="http://schemas.microsoft.com/office/drawing/2014/main" id="{6A751655-9B24-9F85-803A-CAFEB6F0F189}"/>
              </a:ext>
            </a:extLst>
          </p:cNvPr>
          <p:cNvSpPr txBox="1"/>
          <p:nvPr/>
        </p:nvSpPr>
        <p:spPr>
          <a:xfrm>
            <a:off x="3278953" y="951225"/>
            <a:ext cx="4819652" cy="257506"/>
          </a:xfrm>
          <a:prstGeom prst="rect">
            <a:avLst/>
          </a:prstGeom>
          <a:solidFill>
            <a:srgbClr val="0046AD"/>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#0046AD	International Building Code (IBC)</a:t>
            </a:r>
          </a:p>
        </p:txBody>
      </p:sp>
      <p:sp>
        <p:nvSpPr>
          <p:cNvPr id="6" name="TextBox 5">
            <a:extLst>
              <a:ext uri="{FF2B5EF4-FFF2-40B4-BE49-F238E27FC236}">
                <a16:creationId xmlns:a16="http://schemas.microsoft.com/office/drawing/2014/main" id="{D96707BE-02B5-81A0-5F4A-F4B514BB3B2E}"/>
              </a:ext>
            </a:extLst>
          </p:cNvPr>
          <p:cNvSpPr txBox="1"/>
          <p:nvPr/>
        </p:nvSpPr>
        <p:spPr>
          <a:xfrm>
            <a:off x="3278953" y="4323003"/>
            <a:ext cx="4819652" cy="257506"/>
          </a:xfrm>
          <a:prstGeom prst="rect">
            <a:avLst/>
          </a:prstGeom>
          <a:solidFill>
            <a:srgbClr val="0085C4"/>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#0085C4	International Residential Code (IRC)</a:t>
            </a:r>
          </a:p>
        </p:txBody>
      </p:sp>
      <p:sp>
        <p:nvSpPr>
          <p:cNvPr id="8" name="TextBox 7">
            <a:extLst>
              <a:ext uri="{FF2B5EF4-FFF2-40B4-BE49-F238E27FC236}">
                <a16:creationId xmlns:a16="http://schemas.microsoft.com/office/drawing/2014/main" id="{6846FA0E-108C-15E8-B433-EFDEB156F4F1}"/>
              </a:ext>
            </a:extLst>
          </p:cNvPr>
          <p:cNvSpPr txBox="1"/>
          <p:nvPr/>
        </p:nvSpPr>
        <p:spPr>
          <a:xfrm>
            <a:off x="3278953" y="1726055"/>
            <a:ext cx="4819652" cy="257506"/>
          </a:xfrm>
          <a:prstGeom prst="rect">
            <a:avLst/>
          </a:prstGeom>
          <a:solidFill>
            <a:srgbClr val="DC291E"/>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#DC291E	International Fire Code (IFC)</a:t>
            </a:r>
          </a:p>
        </p:txBody>
      </p:sp>
      <p:sp>
        <p:nvSpPr>
          <p:cNvPr id="9" name="TextBox 8">
            <a:extLst>
              <a:ext uri="{FF2B5EF4-FFF2-40B4-BE49-F238E27FC236}">
                <a16:creationId xmlns:a16="http://schemas.microsoft.com/office/drawing/2014/main" id="{B5F1D84C-0938-64F9-23BC-6871E65630AD}"/>
              </a:ext>
            </a:extLst>
          </p:cNvPr>
          <p:cNvSpPr txBox="1"/>
          <p:nvPr/>
        </p:nvSpPr>
        <p:spPr>
          <a:xfrm>
            <a:off x="3278953" y="1982838"/>
            <a:ext cx="4819652" cy="257506"/>
          </a:xfrm>
          <a:prstGeom prst="rect">
            <a:avLst/>
          </a:prstGeom>
          <a:solidFill>
            <a:srgbClr val="FFC82E"/>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#FFC82E	International Fuel Gas Code (IFGC)</a:t>
            </a:r>
          </a:p>
        </p:txBody>
      </p:sp>
      <p:sp>
        <p:nvSpPr>
          <p:cNvPr id="10" name="TextBox 9">
            <a:extLst>
              <a:ext uri="{FF2B5EF4-FFF2-40B4-BE49-F238E27FC236}">
                <a16:creationId xmlns:a16="http://schemas.microsoft.com/office/drawing/2014/main" id="{18D239C1-0F1E-6E71-3670-3DF7FA8871E1}"/>
              </a:ext>
            </a:extLst>
          </p:cNvPr>
          <p:cNvSpPr txBox="1"/>
          <p:nvPr/>
        </p:nvSpPr>
        <p:spPr>
          <a:xfrm>
            <a:off x="3278953" y="1208008"/>
            <a:ext cx="4819652" cy="257506"/>
          </a:xfrm>
          <a:prstGeom prst="rect">
            <a:avLst/>
          </a:prstGeom>
          <a:solidFill>
            <a:srgbClr val="FF6418"/>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#FF6418	International Existing Building Code (IEBC)</a:t>
            </a:r>
          </a:p>
        </p:txBody>
      </p:sp>
      <p:sp>
        <p:nvSpPr>
          <p:cNvPr id="11" name="TextBox 10">
            <a:extLst>
              <a:ext uri="{FF2B5EF4-FFF2-40B4-BE49-F238E27FC236}">
                <a16:creationId xmlns:a16="http://schemas.microsoft.com/office/drawing/2014/main" id="{46393A2F-5E56-B158-7E12-87F93B1F9EB7}"/>
              </a:ext>
            </a:extLst>
          </p:cNvPr>
          <p:cNvSpPr txBox="1"/>
          <p:nvPr/>
        </p:nvSpPr>
        <p:spPr>
          <a:xfrm>
            <a:off x="3278953" y="1469272"/>
            <a:ext cx="4819652" cy="257506"/>
          </a:xfrm>
          <a:prstGeom prst="rect">
            <a:avLst/>
          </a:prstGeom>
          <a:solidFill>
            <a:srgbClr val="69913B"/>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#69913B	International Energ</a:t>
            </a:r>
            <a:r>
              <a:rPr lang="en-US"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y Conservation </a:t>
            </a: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Code (IECC)</a:t>
            </a:r>
          </a:p>
        </p:txBody>
      </p:sp>
      <p:sp>
        <p:nvSpPr>
          <p:cNvPr id="12" name="TextBox 11">
            <a:extLst>
              <a:ext uri="{FF2B5EF4-FFF2-40B4-BE49-F238E27FC236}">
                <a16:creationId xmlns:a16="http://schemas.microsoft.com/office/drawing/2014/main" id="{165DD4CB-8523-055F-AA85-4E8DE2800F82}"/>
              </a:ext>
            </a:extLst>
          </p:cNvPr>
          <p:cNvSpPr txBox="1"/>
          <p:nvPr/>
        </p:nvSpPr>
        <p:spPr>
          <a:xfrm>
            <a:off x="3278953" y="3272454"/>
            <a:ext cx="4819652" cy="257506"/>
          </a:xfrm>
          <a:prstGeom prst="rect">
            <a:avLst/>
          </a:prstGeom>
          <a:solidFill>
            <a:srgbClr val="007165"/>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#007165	International Private Sewage Disposal Code (IPSDC)</a:t>
            </a:r>
          </a:p>
        </p:txBody>
      </p:sp>
      <p:sp>
        <p:nvSpPr>
          <p:cNvPr id="13" name="TextBox 12">
            <a:extLst>
              <a:ext uri="{FF2B5EF4-FFF2-40B4-BE49-F238E27FC236}">
                <a16:creationId xmlns:a16="http://schemas.microsoft.com/office/drawing/2014/main" id="{DC796751-F4CD-241D-153F-43131CFD48D1}"/>
              </a:ext>
            </a:extLst>
          </p:cNvPr>
          <p:cNvSpPr txBox="1"/>
          <p:nvPr/>
        </p:nvSpPr>
        <p:spPr>
          <a:xfrm>
            <a:off x="3278953" y="3535091"/>
            <a:ext cx="4819652" cy="257506"/>
          </a:xfrm>
          <a:prstGeom prst="rect">
            <a:avLst/>
          </a:prstGeom>
          <a:solidFill>
            <a:srgbClr val="0098AA"/>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#0098AA	International Private Swimming Pool &amp; Spa Code (ISPSC)</a:t>
            </a:r>
          </a:p>
        </p:txBody>
      </p:sp>
      <p:sp>
        <p:nvSpPr>
          <p:cNvPr id="14" name="TextBox 13">
            <a:extLst>
              <a:ext uri="{FF2B5EF4-FFF2-40B4-BE49-F238E27FC236}">
                <a16:creationId xmlns:a16="http://schemas.microsoft.com/office/drawing/2014/main" id="{E0FE7FDE-8B18-22A7-FCAB-F053DB68ABC6}"/>
              </a:ext>
            </a:extLst>
          </p:cNvPr>
          <p:cNvSpPr txBox="1"/>
          <p:nvPr/>
        </p:nvSpPr>
        <p:spPr>
          <a:xfrm>
            <a:off x="3278953" y="3797728"/>
            <a:ext cx="4819652" cy="257506"/>
          </a:xfrm>
          <a:prstGeom prst="rect">
            <a:avLst/>
          </a:prstGeom>
          <a:solidFill>
            <a:srgbClr val="F07B05"/>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#F07B05	International Wildland-Urban Interface Code (IWUIC)</a:t>
            </a:r>
          </a:p>
        </p:txBody>
      </p:sp>
      <p:sp>
        <p:nvSpPr>
          <p:cNvPr id="15" name="TextBox 14">
            <a:extLst>
              <a:ext uri="{FF2B5EF4-FFF2-40B4-BE49-F238E27FC236}">
                <a16:creationId xmlns:a16="http://schemas.microsoft.com/office/drawing/2014/main" id="{C35325E9-F17A-D1A4-2B4D-A3FCC73E0E3C}"/>
              </a:ext>
            </a:extLst>
          </p:cNvPr>
          <p:cNvSpPr txBox="1"/>
          <p:nvPr/>
        </p:nvSpPr>
        <p:spPr>
          <a:xfrm>
            <a:off x="3278953" y="4585640"/>
            <a:ext cx="4819652" cy="257506"/>
          </a:xfrm>
          <a:prstGeom prst="rect">
            <a:avLst/>
          </a:prstGeom>
          <a:solidFill>
            <a:srgbClr val="AB1355"/>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#AB1355	International Zoning Code (IZC)</a:t>
            </a:r>
          </a:p>
        </p:txBody>
      </p:sp>
      <p:sp>
        <p:nvSpPr>
          <p:cNvPr id="16" name="TextBox 15">
            <a:extLst>
              <a:ext uri="{FF2B5EF4-FFF2-40B4-BE49-F238E27FC236}">
                <a16:creationId xmlns:a16="http://schemas.microsoft.com/office/drawing/2014/main" id="{C56E7766-1FA9-4364-C407-67B86C5BF24C}"/>
              </a:ext>
            </a:extLst>
          </p:cNvPr>
          <p:cNvSpPr txBox="1"/>
          <p:nvPr/>
        </p:nvSpPr>
        <p:spPr>
          <a:xfrm>
            <a:off x="3278953" y="4060365"/>
            <a:ext cx="4819652" cy="257506"/>
          </a:xfrm>
          <a:prstGeom prst="rect">
            <a:avLst/>
          </a:prstGeom>
          <a:solidFill>
            <a:srgbClr val="8D6CD1"/>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#8D6CD1	International Property Maintenance Code (IPMC)</a:t>
            </a:r>
          </a:p>
        </p:txBody>
      </p:sp>
      <p:sp>
        <p:nvSpPr>
          <p:cNvPr id="17" name="TextBox 16">
            <a:extLst>
              <a:ext uri="{FF2B5EF4-FFF2-40B4-BE49-F238E27FC236}">
                <a16:creationId xmlns:a16="http://schemas.microsoft.com/office/drawing/2014/main" id="{276273EB-1E3A-6C11-06EC-07E7437B45E8}"/>
              </a:ext>
            </a:extLst>
          </p:cNvPr>
          <p:cNvSpPr txBox="1"/>
          <p:nvPr/>
        </p:nvSpPr>
        <p:spPr>
          <a:xfrm>
            <a:off x="3278953" y="2754715"/>
            <a:ext cx="4819652" cy="257506"/>
          </a:xfrm>
          <a:prstGeom prst="rect">
            <a:avLst/>
          </a:prstGeom>
          <a:solidFill>
            <a:srgbClr val="AAC8B7"/>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#AAC8B7	International Performance Code for Buildings and Facilities (ICCPC)</a:t>
            </a:r>
          </a:p>
        </p:txBody>
      </p:sp>
      <p:sp>
        <p:nvSpPr>
          <p:cNvPr id="18" name="TextBox 17">
            <a:extLst>
              <a:ext uri="{FF2B5EF4-FFF2-40B4-BE49-F238E27FC236}">
                <a16:creationId xmlns:a16="http://schemas.microsoft.com/office/drawing/2014/main" id="{CDA6231B-79B3-7937-7128-F7F56F209175}"/>
              </a:ext>
            </a:extLst>
          </p:cNvPr>
          <p:cNvSpPr txBox="1"/>
          <p:nvPr/>
        </p:nvSpPr>
        <p:spPr>
          <a:xfrm>
            <a:off x="3278953" y="3013584"/>
            <a:ext cx="4819652" cy="257506"/>
          </a:xfrm>
          <a:prstGeom prst="rect">
            <a:avLst/>
          </a:prstGeom>
          <a:solidFill>
            <a:srgbClr val="569099"/>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#569099	International Plumbing Code (IPC)</a:t>
            </a:r>
          </a:p>
        </p:txBody>
      </p:sp>
      <p:sp>
        <p:nvSpPr>
          <p:cNvPr id="19" name="TextBox 18">
            <a:extLst>
              <a:ext uri="{FF2B5EF4-FFF2-40B4-BE49-F238E27FC236}">
                <a16:creationId xmlns:a16="http://schemas.microsoft.com/office/drawing/2014/main" id="{C8773E03-1C8D-D65D-53EF-07436EA3CE3E}"/>
              </a:ext>
            </a:extLst>
          </p:cNvPr>
          <p:cNvSpPr txBox="1"/>
          <p:nvPr/>
        </p:nvSpPr>
        <p:spPr>
          <a:xfrm>
            <a:off x="3278953" y="2499333"/>
            <a:ext cx="4819652" cy="257506"/>
          </a:xfrm>
          <a:prstGeom prst="rect">
            <a:avLst/>
          </a:prstGeom>
          <a:solidFill>
            <a:srgbClr val="78256F"/>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#78256F	International Mechanical Code (IMC)</a:t>
            </a:r>
          </a:p>
        </p:txBody>
      </p:sp>
      <p:sp>
        <p:nvSpPr>
          <p:cNvPr id="20" name="TextBox 19">
            <a:extLst>
              <a:ext uri="{FF2B5EF4-FFF2-40B4-BE49-F238E27FC236}">
                <a16:creationId xmlns:a16="http://schemas.microsoft.com/office/drawing/2014/main" id="{E053DEED-3802-70C5-8657-26085EF082C8}"/>
              </a:ext>
            </a:extLst>
          </p:cNvPr>
          <p:cNvSpPr txBox="1"/>
          <p:nvPr/>
        </p:nvSpPr>
        <p:spPr>
          <a:xfrm>
            <a:off x="3278953" y="2243952"/>
            <a:ext cx="4819652" cy="257506"/>
          </a:xfrm>
          <a:prstGeom prst="rect">
            <a:avLst/>
          </a:prstGeom>
          <a:solidFill>
            <a:srgbClr val="66BC29"/>
          </a:solidFill>
          <a:ln>
            <a:solidFill>
              <a:schemeClr val="tx1"/>
            </a:solidFill>
          </a:ln>
        </p:spPr>
        <p:txBody>
          <a:bodyPr wrap="square" rtlCol="0" anchor="ctr">
            <a:spAutoFit/>
          </a:bodyPr>
          <a:lstStyle/>
          <a:p>
            <a:pPr marR="0" lvl="0">
              <a:lnSpc>
                <a:spcPct val="107000"/>
              </a:lnSpc>
              <a:spcBef>
                <a:spcPts val="0"/>
              </a:spcBef>
              <a:spcAft>
                <a:spcPts val="0"/>
              </a:spcAft>
            </a:pP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#66BC29	International Green Construction Code (</a:t>
            </a:r>
            <a:r>
              <a:rPr lang="en-US" sz="105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IgCC</a:t>
            </a:r>
            <a:r>
              <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26E70C8D-97A4-0124-589B-E2A378B5F255}"/>
              </a:ext>
            </a:extLst>
          </p:cNvPr>
          <p:cNvSpPr txBox="1"/>
          <p:nvPr/>
        </p:nvSpPr>
        <p:spPr>
          <a:xfrm>
            <a:off x="1705063" y="2417464"/>
            <a:ext cx="1371600" cy="430374"/>
          </a:xfrm>
          <a:prstGeom prst="rect">
            <a:avLst/>
          </a:prstGeom>
          <a:solidFill>
            <a:srgbClr val="0A5840"/>
          </a:solidFill>
          <a:ln>
            <a:solidFill>
              <a:schemeClr val="tx1"/>
            </a:solidFill>
          </a:ln>
        </p:spPr>
        <p:txBody>
          <a:bodyPr wrap="square" rtlCol="0" anchor="ctr">
            <a:spAutoFit/>
          </a:bodyPr>
          <a:lstStyle/>
          <a:p>
            <a:pPr marR="0" lvl="0">
              <a:lnSpc>
                <a:spcPct val="107000"/>
              </a:lnSpc>
              <a:spcBef>
                <a:spcPts val="0"/>
              </a:spcBef>
              <a:spcAft>
                <a:spcPts val="0"/>
              </a:spcAft>
            </a:pPr>
            <a:r>
              <a:rPr lang="en-US" sz="105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#0B5940	ICC Green</a:t>
            </a:r>
          </a:p>
        </p:txBody>
      </p:sp>
    </p:spTree>
    <p:extLst>
      <p:ext uri="{BB962C8B-B14F-4D97-AF65-F5344CB8AC3E}">
        <p14:creationId xmlns:p14="http://schemas.microsoft.com/office/powerpoint/2010/main" val="27650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de Imag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53A9C-2816-08F1-5822-BC1FFB22159F}"/>
              </a:ext>
            </a:extLst>
          </p:cNvPr>
          <p:cNvSpPr txBox="1"/>
          <p:nvPr/>
        </p:nvSpPr>
        <p:spPr>
          <a:xfrm>
            <a:off x="1225756" y="251824"/>
            <a:ext cx="7280644" cy="877163"/>
          </a:xfrm>
          <a:prstGeom prst="rect">
            <a:avLst/>
          </a:prstGeom>
          <a:noFill/>
        </p:spPr>
        <p:txBody>
          <a:bodyPr wrap="square" rtlCol="0">
            <a:spAutoFit/>
          </a:bodyPr>
          <a:lstStyle/>
          <a:p>
            <a:pPr algn="ctr"/>
            <a:r>
              <a:rPr lang="en-US" sz="3300" dirty="0"/>
              <a:t>ICC 2024 Code Images</a:t>
            </a:r>
          </a:p>
          <a:p>
            <a:pPr algn="ctr"/>
            <a:r>
              <a:rPr lang="en-US" sz="1800" dirty="0"/>
              <a:t>(All added to subsequent templates as available)</a:t>
            </a:r>
            <a:endParaRPr lang="en-US" sz="3300" dirty="0"/>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pic>
        <p:nvPicPr>
          <p:cNvPr id="5" name="Picture 4" descr="A picture containing text, screenshot, logo, graphic design&#10;&#10;Description automatically generated">
            <a:extLst>
              <a:ext uri="{FF2B5EF4-FFF2-40B4-BE49-F238E27FC236}">
                <a16:creationId xmlns:a16="http://schemas.microsoft.com/office/drawing/2014/main" id="{3930867D-78D2-9545-1301-F7AA19DA9B72}"/>
              </a:ext>
            </a:extLst>
          </p:cNvPr>
          <p:cNvPicPr>
            <a:picLocks noChangeAspect="1"/>
          </p:cNvPicPr>
          <p:nvPr/>
        </p:nvPicPr>
        <p:blipFill rotWithShape="1">
          <a:blip r:embed="rId2">
            <a:extLst>
              <a:ext uri="{28A0092B-C50C-407E-A947-70E740481C1C}">
                <a14:useLocalDpi xmlns:a14="http://schemas.microsoft.com/office/drawing/2010/main" val="0"/>
              </a:ext>
            </a:extLst>
          </a:blip>
          <a:srcRect r="22708"/>
          <a:stretch/>
        </p:blipFill>
        <p:spPr>
          <a:xfrm>
            <a:off x="1137240" y="1267574"/>
            <a:ext cx="1060118" cy="1371600"/>
          </a:xfrm>
          <a:prstGeom prst="rect">
            <a:avLst/>
          </a:prstGeom>
        </p:spPr>
      </p:pic>
      <p:pic>
        <p:nvPicPr>
          <p:cNvPr id="23" name="Picture 22" descr="A purple cover with a globe and text&#10;&#10;Description automatically generated with low confidence">
            <a:extLst>
              <a:ext uri="{FF2B5EF4-FFF2-40B4-BE49-F238E27FC236}">
                <a16:creationId xmlns:a16="http://schemas.microsoft.com/office/drawing/2014/main" id="{575E8C4C-EF21-D69B-7117-59F4487B6956}"/>
              </a:ext>
            </a:extLst>
          </p:cNvPr>
          <p:cNvPicPr>
            <a:picLocks noChangeAspect="1"/>
          </p:cNvPicPr>
          <p:nvPr/>
        </p:nvPicPr>
        <p:blipFill rotWithShape="1">
          <a:blip r:embed="rId3">
            <a:extLst>
              <a:ext uri="{28A0092B-C50C-407E-A947-70E740481C1C}">
                <a14:useLocalDpi xmlns:a14="http://schemas.microsoft.com/office/drawing/2010/main" val="0"/>
              </a:ext>
            </a:extLst>
          </a:blip>
          <a:srcRect r="22560"/>
          <a:stretch/>
        </p:blipFill>
        <p:spPr>
          <a:xfrm>
            <a:off x="2297432" y="1267574"/>
            <a:ext cx="1062176" cy="1371600"/>
          </a:xfrm>
          <a:prstGeom prst="rect">
            <a:avLst/>
          </a:prstGeom>
        </p:spPr>
      </p:pic>
    </p:spTree>
    <p:extLst>
      <p:ext uri="{BB962C8B-B14F-4D97-AF65-F5344CB8AC3E}">
        <p14:creationId xmlns:p14="http://schemas.microsoft.com/office/powerpoint/2010/main" val="42782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37B20E-A64D-BC40-A463-146E62496F77}"/>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6E7BA15-CC97-794A-A483-4CEFAD52A84C}" type="slidenum">
              <a:rPr lang="en-US" smtClean="0"/>
              <a:t>‹#›</a:t>
            </a:fld>
            <a:endParaRPr lang="en-US"/>
          </a:p>
        </p:txBody>
      </p:sp>
    </p:spTree>
    <p:extLst>
      <p:ext uri="{BB962C8B-B14F-4D97-AF65-F5344CB8AC3E}">
        <p14:creationId xmlns:p14="http://schemas.microsoft.com/office/powerpoint/2010/main" val="19722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C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0;p30">
            <a:extLst>
              <a:ext uri="{FF2B5EF4-FFF2-40B4-BE49-F238E27FC236}">
                <a16:creationId xmlns:a16="http://schemas.microsoft.com/office/drawing/2014/main" id="{74C5722E-B61D-AD45-8FD2-9097BF34D76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tretch>
            <a:fillRect/>
          </a:stretch>
        </p:blipFill>
        <p:spPr>
          <a:xfrm>
            <a:off x="1202617" y="1779169"/>
            <a:ext cx="2155179" cy="792469"/>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marL="0" indent="0">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Sample 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marL="0" indent="0">
              <a:lnSpc>
                <a:spcPct val="100000"/>
              </a:lnSpc>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Subtitle/Date</a:t>
            </a:r>
          </a:p>
        </p:txBody>
      </p:sp>
    </p:spTree>
    <p:extLst>
      <p:ext uri="{BB962C8B-B14F-4D97-AF65-F5344CB8AC3E}">
        <p14:creationId xmlns:p14="http://schemas.microsoft.com/office/powerpoint/2010/main" val="2536332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S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782091"/>
            <a:ext cx="1875557" cy="789547"/>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60240720-1825-C048-99D6-E40C3EFEFB5F}"/>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419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A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713"/>
            <a:ext cx="2186641" cy="79675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EBC6371-D948-DE4B-98EC-BCE7D1EC4F3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333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pen Emphasis">
    <p:bg>
      <p:bgPr>
        <a:solidFill>
          <a:schemeClr val="tx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6B80682-DC3E-395D-6352-66E86AA3DBA6}"/>
              </a:ext>
            </a:extLst>
          </p:cNvPr>
          <p:cNvGrpSpPr/>
          <p:nvPr/>
        </p:nvGrpSpPr>
        <p:grpSpPr>
          <a:xfrm>
            <a:off x="1876216" y="-652730"/>
            <a:ext cx="461990" cy="6448961"/>
            <a:chOff x="2501621" y="-870307"/>
            <a:chExt cx="615986" cy="8598615"/>
          </a:xfrm>
        </p:grpSpPr>
        <p:sp>
          <p:nvSpPr>
            <p:cNvPr id="28" name="Flowchart: Process 27">
              <a:extLst>
                <a:ext uri="{FF2B5EF4-FFF2-40B4-BE49-F238E27FC236}">
                  <a16:creationId xmlns:a16="http://schemas.microsoft.com/office/drawing/2014/main" id="{E7B415FE-DC8F-C612-5976-F9D6D334AB37}"/>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lowchart: Process 26">
              <a:extLst>
                <a:ext uri="{FF2B5EF4-FFF2-40B4-BE49-F238E27FC236}">
                  <a16:creationId xmlns:a16="http://schemas.microsoft.com/office/drawing/2014/main" id="{3607E011-1F36-AE2A-563D-E91CE89D28D9}"/>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lowchart: Process 25">
              <a:extLst>
                <a:ext uri="{FF2B5EF4-FFF2-40B4-BE49-F238E27FC236}">
                  <a16:creationId xmlns:a16="http://schemas.microsoft.com/office/drawing/2014/main" id="{33137771-66B8-6DC5-7EDE-5F2980ACAAB6}"/>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1DFB4A24-7A4B-AF54-996A-D5AB866BEB7C}"/>
              </a:ext>
            </a:extLst>
          </p:cNvPr>
          <p:cNvGrpSpPr/>
          <p:nvPr/>
        </p:nvGrpSpPr>
        <p:grpSpPr>
          <a:xfrm>
            <a:off x="0"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9" name="Flowchart: Process 8">
              <a:extLst>
                <a:ext uri="{FF2B5EF4-FFF2-40B4-BE49-F238E27FC236}">
                  <a16:creationId xmlns:a16="http://schemas.microsoft.com/office/drawing/2014/main" id="{8800E825-0F54-47A8-C47B-B8CDBBE156A1}"/>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Connector 9">
              <a:extLst>
                <a:ext uri="{FF2B5EF4-FFF2-40B4-BE49-F238E27FC236}">
                  <a16:creationId xmlns:a16="http://schemas.microsoft.com/office/drawing/2014/main" id="{AD8C2D5D-5DEF-A4DF-266F-CCA9C141B9DB}"/>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282C3B13-C8D9-6B59-07C1-A0C2A7692D97}"/>
              </a:ext>
            </a:extLst>
          </p:cNvPr>
          <p:cNvSpPr>
            <a:spLocks noGrp="1"/>
          </p:cNvSpPr>
          <p:nvPr>
            <p:ph type="ctrTitle" hasCustomPrompt="1"/>
          </p:nvPr>
        </p:nvSpPr>
        <p:spPr>
          <a:xfrm>
            <a:off x="618017" y="1120414"/>
            <a:ext cx="4629150" cy="1763260"/>
          </a:xfrm>
        </p:spPr>
        <p:txBody>
          <a:bodyPr anchor="b">
            <a:normAutofit/>
          </a:bodyPr>
          <a:lstStyle>
            <a:lvl1pPr algn="ctr">
              <a:defRPr sz="4050">
                <a:solidFill>
                  <a:schemeClr val="tx2"/>
                </a:solidFill>
              </a:defRPr>
            </a:lvl1pPr>
          </a:lstStyle>
          <a:p>
            <a:r>
              <a:rPr lang="en-US" dirty="0"/>
              <a:t>Click to edit Course Title</a:t>
            </a:r>
          </a:p>
        </p:txBody>
      </p:sp>
      <p:sp>
        <p:nvSpPr>
          <p:cNvPr id="3" name="Subtitle 2">
            <a:extLst>
              <a:ext uri="{FF2B5EF4-FFF2-40B4-BE49-F238E27FC236}">
                <a16:creationId xmlns:a16="http://schemas.microsoft.com/office/drawing/2014/main" id="{0F77C935-C976-4CC0-862F-CC36002F1006}"/>
              </a:ext>
            </a:extLst>
          </p:cNvPr>
          <p:cNvSpPr>
            <a:spLocks noGrp="1"/>
          </p:cNvSpPr>
          <p:nvPr>
            <p:ph type="subTitle" idx="1" hasCustomPrompt="1"/>
          </p:nvPr>
        </p:nvSpPr>
        <p:spPr>
          <a:xfrm>
            <a:off x="618017" y="2952731"/>
            <a:ext cx="4629150" cy="364636"/>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Course Subtitle</a:t>
            </a:r>
          </a:p>
        </p:txBody>
      </p:sp>
      <p:cxnSp>
        <p:nvCxnSpPr>
          <p:cNvPr id="15" name="Straight Connector 14">
            <a:extLst>
              <a:ext uri="{FF2B5EF4-FFF2-40B4-BE49-F238E27FC236}">
                <a16:creationId xmlns:a16="http://schemas.microsoft.com/office/drawing/2014/main" id="{AFE3FB67-2AA8-514A-D97F-E1F345729EFF}"/>
              </a:ext>
            </a:extLst>
          </p:cNvPr>
          <p:cNvCxnSpPr>
            <a:cxnSpLocks/>
          </p:cNvCxnSpPr>
          <p:nvPr/>
        </p:nvCxnSpPr>
        <p:spPr>
          <a:xfrm>
            <a:off x="0" y="2916848"/>
            <a:ext cx="84169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6CA6CCC-34A7-227E-9F1A-A813C5A0B8EB}"/>
              </a:ext>
            </a:extLst>
          </p:cNvPr>
          <p:cNvCxnSpPr>
            <a:cxnSpLocks/>
          </p:cNvCxnSpPr>
          <p:nvPr/>
        </p:nvCxnSpPr>
        <p:spPr>
          <a:xfrm>
            <a:off x="0" y="3354112"/>
            <a:ext cx="82375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8A7D229D-8EB6-BAC9-6175-C0574872AD78}"/>
              </a:ext>
            </a:extLst>
          </p:cNvPr>
          <p:cNvSpPr/>
          <p:nvPr/>
        </p:nvSpPr>
        <p:spPr>
          <a:xfrm>
            <a:off x="5823320" y="574157"/>
            <a:ext cx="2743200" cy="2743200"/>
          </a:xfrm>
          <a:prstGeom prst="flowChartConnector">
            <a:avLst/>
          </a:prstGeom>
          <a:solidFill>
            <a:schemeClr val="bg1"/>
          </a:solidFill>
          <a:ln w="127000" cmpd="sng">
            <a:solidFill>
              <a:schemeClr val="bg2"/>
            </a:solidFill>
            <a:prstDash val="soli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6692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C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4662"/>
            <a:ext cx="1555046" cy="79480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45618E22-57E4-2A4F-9CC2-0AF1759740B7}"/>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00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KG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1112"/>
            <a:ext cx="1960398" cy="79835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C5884412-3B26-FC45-9B6D-02CAE4CCAB7A}"/>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543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T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673"/>
            <a:ext cx="1234534" cy="79679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8BA1FEC8-8CA9-984F-98D6-2036F3A4A0F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020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D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7803"/>
            <a:ext cx="2101800" cy="792783"/>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154D8C84-CEB6-F744-9564-0204BD6A7076}"/>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431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998482"/>
            <a:ext cx="3117631" cy="573156"/>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86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Opt 2">
    <p:bg>
      <p:bgRef idx="1001">
        <a:schemeClr val="bg2"/>
      </p:bgRef>
    </p:bg>
    <p:spTree>
      <p:nvGrpSpPr>
        <p:cNvPr id="1" name=""/>
        <p:cNvGrpSpPr/>
        <p:nvPr/>
      </p:nvGrpSpPr>
      <p:grpSpPr>
        <a:xfrm>
          <a:off x="0" y="0"/>
          <a:ext cx="0" cy="0"/>
          <a:chOff x="0" y="0"/>
          <a:chExt cx="0" cy="0"/>
        </a:xfrm>
      </p:grpSpPr>
      <p:sp>
        <p:nvSpPr>
          <p:cNvPr id="7" name="Google Shape;9042;p33">
            <a:extLst>
              <a:ext uri="{FF2B5EF4-FFF2-40B4-BE49-F238E27FC236}">
                <a16:creationId xmlns:a16="http://schemas.microsoft.com/office/drawing/2014/main" id="{26852664-00FF-6D4F-995A-3E138C91BB9D}"/>
              </a:ext>
            </a:extLst>
          </p:cNvPr>
          <p:cNvSpPr/>
          <p:nvPr userDrawn="1"/>
        </p:nvSpPr>
        <p:spPr>
          <a:xfrm>
            <a:off x="915300" y="0"/>
            <a:ext cx="1190700" cy="51435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4;p33">
            <a:extLst>
              <a:ext uri="{FF2B5EF4-FFF2-40B4-BE49-F238E27FC236}">
                <a16:creationId xmlns:a16="http://schemas.microsoft.com/office/drawing/2014/main" id="{EE456F1F-154D-6D43-AA69-8C17D18DF4B9}"/>
              </a:ext>
            </a:extLst>
          </p:cNvPr>
          <p:cNvSpPr/>
          <p:nvPr userDrawn="1"/>
        </p:nvSpPr>
        <p:spPr>
          <a:xfrm>
            <a:off x="778950" y="2878500"/>
            <a:ext cx="272700" cy="22650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BE7C8C97-3C83-F24D-99F7-D20444680102}"/>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11" name="Text Placeholder 14">
            <a:extLst>
              <a:ext uri="{FF2B5EF4-FFF2-40B4-BE49-F238E27FC236}">
                <a16:creationId xmlns:a16="http://schemas.microsoft.com/office/drawing/2014/main" id="{4F31D98B-1560-2D48-8BE0-ED79F6C035AF}"/>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E4B3B2FF-015E-2E45-9895-1D7DC614B322}"/>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61736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mage Opt 1 - Light background">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BBAE3580-5B32-624F-8DC1-DE77F07B904A}"/>
              </a:ext>
            </a:extLst>
          </p:cNvPr>
          <p:cNvSpPr>
            <a:spLocks noGrp="1"/>
          </p:cNvSpPr>
          <p:nvPr>
            <p:ph type="pic" sz="quarter" idx="10"/>
          </p:nvPr>
        </p:nvSpPr>
        <p:spPr>
          <a:xfrm>
            <a:off x="379413" y="230188"/>
            <a:ext cx="7024687" cy="4683125"/>
          </a:xfrm>
        </p:spPr>
        <p:txBody>
          <a:bodyPr/>
          <a:lstStyle/>
          <a:p>
            <a:endParaRPr lang="en-US" dirty="0"/>
          </a:p>
        </p:txBody>
      </p:sp>
      <p:sp>
        <p:nvSpPr>
          <p:cNvPr id="7" name="Google Shape;9070;p36">
            <a:extLst>
              <a:ext uri="{FF2B5EF4-FFF2-40B4-BE49-F238E27FC236}">
                <a16:creationId xmlns:a16="http://schemas.microsoft.com/office/drawing/2014/main" id="{4687E2FE-313A-834F-9D09-4C5163E1FFC5}"/>
              </a:ext>
            </a:extLst>
          </p:cNvPr>
          <p:cNvSpPr/>
          <p:nvPr userDrawn="1"/>
        </p:nvSpPr>
        <p:spPr>
          <a:xfrm>
            <a:off x="5052250" y="2434475"/>
            <a:ext cx="4148700" cy="22773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 Placeholder 14">
            <a:extLst>
              <a:ext uri="{FF2B5EF4-FFF2-40B4-BE49-F238E27FC236}">
                <a16:creationId xmlns:a16="http://schemas.microsoft.com/office/drawing/2014/main" id="{6A08F3DC-81C1-6E44-9AF9-686DC75AB920}"/>
              </a:ext>
            </a:extLst>
          </p:cNvPr>
          <p:cNvSpPr>
            <a:spLocks noGrp="1"/>
          </p:cNvSpPr>
          <p:nvPr>
            <p:ph type="body" sz="quarter" idx="11" hasCustomPrompt="1"/>
          </p:nvPr>
        </p:nvSpPr>
        <p:spPr>
          <a:xfrm>
            <a:off x="5563500" y="2918080"/>
            <a:ext cx="280800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sp>
        <p:nvSpPr>
          <p:cNvPr id="9" name="Google Shape;9073;p36">
            <a:extLst>
              <a:ext uri="{FF2B5EF4-FFF2-40B4-BE49-F238E27FC236}">
                <a16:creationId xmlns:a16="http://schemas.microsoft.com/office/drawing/2014/main" id="{2DF98891-2B9D-CF42-A10A-02BBE98A3891}"/>
              </a:ext>
            </a:extLst>
          </p:cNvPr>
          <p:cNvSpPr/>
          <p:nvPr userDrawn="1"/>
        </p:nvSpPr>
        <p:spPr>
          <a:xfrm>
            <a:off x="4918143" y="3602675"/>
            <a:ext cx="268213" cy="1109100"/>
          </a:xfrm>
          <a:prstGeom prst="rect">
            <a:avLst/>
          </a:prstGeom>
          <a:solidFill>
            <a:srgbClr val="D0D5CB"/>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14">
            <a:extLst>
              <a:ext uri="{FF2B5EF4-FFF2-40B4-BE49-F238E27FC236}">
                <a16:creationId xmlns:a16="http://schemas.microsoft.com/office/drawing/2014/main" id="{976FC5DA-C01A-F947-A5D6-08849F31EA6F}"/>
              </a:ext>
            </a:extLst>
          </p:cNvPr>
          <p:cNvSpPr>
            <a:spLocks noGrp="1"/>
          </p:cNvSpPr>
          <p:nvPr>
            <p:ph type="body" sz="quarter" idx="12" hasCustomPrompt="1"/>
          </p:nvPr>
        </p:nvSpPr>
        <p:spPr>
          <a:xfrm>
            <a:off x="5563499" y="3402766"/>
            <a:ext cx="3103499" cy="646125"/>
          </a:xfrm>
        </p:spPr>
        <p:txBody>
          <a:bodyPr/>
          <a:lstStyle>
            <a:lvl1pPr marL="0" indent="0">
              <a:lnSpc>
                <a:spcPct val="100000"/>
              </a:lnSpc>
              <a:buNone/>
              <a:defRPr sz="14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Text</a:t>
            </a:r>
          </a:p>
        </p:txBody>
      </p:sp>
      <p:sp>
        <p:nvSpPr>
          <p:cNvPr id="11" name="Slide Number Placeholder 5">
            <a:extLst>
              <a:ext uri="{FF2B5EF4-FFF2-40B4-BE49-F238E27FC236}">
                <a16:creationId xmlns:a16="http://schemas.microsoft.com/office/drawing/2014/main" id="{CB68E6FC-3655-8D4D-91CD-D83F3717F696}"/>
              </a:ext>
            </a:extLst>
          </p:cNvPr>
          <p:cNvSpPr>
            <a:spLocks noGrp="1"/>
          </p:cNvSpPr>
          <p:nvPr>
            <p:ph type="sldNum" sz="quarter" idx="4"/>
          </p:nvPr>
        </p:nvSpPr>
        <p:spPr>
          <a:xfrm>
            <a:off x="7006849"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5622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Opt 2 - Light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53FB30B-9A4D-D746-9CC5-1DF43E413E63}"/>
              </a:ext>
            </a:extLst>
          </p:cNvPr>
          <p:cNvSpPr>
            <a:spLocks noGrp="1"/>
          </p:cNvSpPr>
          <p:nvPr>
            <p:ph type="pic" sz="quarter" idx="10"/>
          </p:nvPr>
        </p:nvSpPr>
        <p:spPr>
          <a:xfrm>
            <a:off x="2673000" y="0"/>
            <a:ext cx="6471000" cy="5143500"/>
          </a:xfrm>
          <a:custGeom>
            <a:avLst/>
            <a:gdLst>
              <a:gd name="connsiteX0" fmla="*/ 0 w 6471000"/>
              <a:gd name="connsiteY0" fmla="*/ 0 h 5143500"/>
              <a:gd name="connsiteX1" fmla="*/ 6471000 w 6471000"/>
              <a:gd name="connsiteY1" fmla="*/ 0 h 5143500"/>
              <a:gd name="connsiteX2" fmla="*/ 6471000 w 6471000"/>
              <a:gd name="connsiteY2" fmla="*/ 5143500 h 5143500"/>
              <a:gd name="connsiteX3" fmla="*/ 0 w 6471000"/>
              <a:gd name="connsiteY3" fmla="*/ 5143500 h 5143500"/>
              <a:gd name="connsiteX4" fmla="*/ 0 w 6471000"/>
              <a:gd name="connsiteY4" fmla="*/ 4710698 h 5143500"/>
              <a:gd name="connsiteX5" fmla="*/ 1510688 w 6471000"/>
              <a:gd name="connsiteY5" fmla="*/ 4710698 h 5143500"/>
              <a:gd name="connsiteX6" fmla="*/ 1510688 w 6471000"/>
              <a:gd name="connsiteY6" fmla="*/ 2433398 h 5143500"/>
              <a:gd name="connsiteX7" fmla="*/ 0 w 6471000"/>
              <a:gd name="connsiteY7" fmla="*/ 2433398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000" h="5143500">
                <a:moveTo>
                  <a:pt x="0" y="0"/>
                </a:moveTo>
                <a:lnTo>
                  <a:pt x="6471000" y="0"/>
                </a:lnTo>
                <a:lnTo>
                  <a:pt x="6471000" y="5143500"/>
                </a:lnTo>
                <a:lnTo>
                  <a:pt x="0" y="5143500"/>
                </a:lnTo>
                <a:lnTo>
                  <a:pt x="0" y="4710698"/>
                </a:lnTo>
                <a:lnTo>
                  <a:pt x="1510688" y="4710698"/>
                </a:lnTo>
                <a:lnTo>
                  <a:pt x="1510688" y="2433398"/>
                </a:lnTo>
                <a:lnTo>
                  <a:pt x="0" y="2433398"/>
                </a:lnTo>
                <a:close/>
              </a:path>
            </a:pathLst>
          </a:custGeom>
        </p:spPr>
        <p:txBody>
          <a:bodyPr wrap="square">
            <a:noAutofit/>
          </a:bodyPr>
          <a:lstStyle/>
          <a:p>
            <a:endParaRPr lang="en-US" dirty="0"/>
          </a:p>
        </p:txBody>
      </p:sp>
      <p:sp>
        <p:nvSpPr>
          <p:cNvPr id="13" name="Google Shape;9070;p36">
            <a:extLst>
              <a:ext uri="{FF2B5EF4-FFF2-40B4-BE49-F238E27FC236}">
                <a16:creationId xmlns:a16="http://schemas.microsoft.com/office/drawing/2014/main" id="{E7017483-4896-C347-B7A9-6765C29CC4DA}"/>
              </a:ext>
            </a:extLst>
          </p:cNvPr>
          <p:cNvSpPr/>
          <p:nvPr userDrawn="1"/>
        </p:nvSpPr>
        <p:spPr>
          <a:xfrm>
            <a:off x="-67456" y="2436875"/>
            <a:ext cx="4251144" cy="227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083;p37">
            <a:extLst>
              <a:ext uri="{FF2B5EF4-FFF2-40B4-BE49-F238E27FC236}">
                <a16:creationId xmlns:a16="http://schemas.microsoft.com/office/drawing/2014/main" id="{1E1876D8-0A4E-1D47-8321-955E70B769C4}"/>
              </a:ext>
            </a:extLst>
          </p:cNvPr>
          <p:cNvSpPr/>
          <p:nvPr userDrawn="1"/>
        </p:nvSpPr>
        <p:spPr>
          <a:xfrm>
            <a:off x="3870278" y="3605075"/>
            <a:ext cx="313410" cy="1109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23F628AA-7EAA-CC41-BF6E-8BC8C82C51E7}"/>
              </a:ext>
            </a:extLst>
          </p:cNvPr>
          <p:cNvSpPr>
            <a:spLocks noGrp="1"/>
          </p:cNvSpPr>
          <p:nvPr>
            <p:ph type="body" sz="quarter" idx="11" hasCustomPrompt="1"/>
          </p:nvPr>
        </p:nvSpPr>
        <p:spPr>
          <a:xfrm>
            <a:off x="591738" y="2732228"/>
            <a:ext cx="3103498" cy="340200"/>
          </a:xfrm>
        </p:spPr>
        <p:txBody>
          <a:bodyPr/>
          <a:lstStyle>
            <a:lvl1pPr algn="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sp>
        <p:nvSpPr>
          <p:cNvPr id="16" name="Text Placeholder 14">
            <a:extLst>
              <a:ext uri="{FF2B5EF4-FFF2-40B4-BE49-F238E27FC236}">
                <a16:creationId xmlns:a16="http://schemas.microsoft.com/office/drawing/2014/main" id="{84D434F3-D5BF-2345-BA7C-770A73160330}"/>
              </a:ext>
            </a:extLst>
          </p:cNvPr>
          <p:cNvSpPr>
            <a:spLocks noGrp="1"/>
          </p:cNvSpPr>
          <p:nvPr>
            <p:ph type="body" sz="quarter" idx="12" hasCustomPrompt="1"/>
          </p:nvPr>
        </p:nvSpPr>
        <p:spPr>
          <a:xfrm>
            <a:off x="591737" y="3216914"/>
            <a:ext cx="3103499" cy="646125"/>
          </a:xfrm>
        </p:spPr>
        <p:txBody>
          <a:bodyPr/>
          <a:lstStyle>
            <a:lvl1pPr marL="0" indent="0" algn="r">
              <a:lnSpc>
                <a:spcPct val="100000"/>
              </a:lnSpc>
              <a:buNone/>
              <a:defRPr sz="14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Text</a:t>
            </a:r>
          </a:p>
        </p:txBody>
      </p:sp>
      <p:sp>
        <p:nvSpPr>
          <p:cNvPr id="8" name="Slide Number Placeholder 5">
            <a:extLst>
              <a:ext uri="{FF2B5EF4-FFF2-40B4-BE49-F238E27FC236}">
                <a16:creationId xmlns:a16="http://schemas.microsoft.com/office/drawing/2014/main" id="{52371EC4-EE93-5046-B270-C00F07337F75}"/>
              </a:ext>
            </a:extLst>
          </p:cNvPr>
          <p:cNvSpPr>
            <a:spLocks noGrp="1"/>
          </p:cNvSpPr>
          <p:nvPr>
            <p:ph type="sldNum" sz="quarter" idx="4"/>
          </p:nvPr>
        </p:nvSpPr>
        <p:spPr>
          <a:xfrm>
            <a:off x="274072"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3807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 Opt 4">
    <p:bg>
      <p:bgRef idx="1001">
        <a:schemeClr val="bg2"/>
      </p:bgRef>
    </p:bg>
    <p:spTree>
      <p:nvGrpSpPr>
        <p:cNvPr id="1" name=""/>
        <p:cNvGrpSpPr/>
        <p:nvPr/>
      </p:nvGrpSpPr>
      <p:grpSpPr>
        <a:xfrm>
          <a:off x="0" y="0"/>
          <a:ext cx="0" cy="0"/>
          <a:chOff x="0" y="0"/>
          <a:chExt cx="0" cy="0"/>
        </a:xfrm>
      </p:grpSpPr>
      <p:sp>
        <p:nvSpPr>
          <p:cNvPr id="5" name="Google Shape;9089;p38">
            <a:extLst>
              <a:ext uri="{FF2B5EF4-FFF2-40B4-BE49-F238E27FC236}">
                <a16:creationId xmlns:a16="http://schemas.microsoft.com/office/drawing/2014/main" id="{791CE818-E15F-564A-851F-6660849C1A84}"/>
              </a:ext>
            </a:extLst>
          </p:cNvPr>
          <p:cNvSpPr/>
          <p:nvPr userDrawn="1"/>
        </p:nvSpPr>
        <p:spPr>
          <a:xfrm>
            <a:off x="0" y="0"/>
            <a:ext cx="19359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Placeholder 14">
            <a:extLst>
              <a:ext uri="{FF2B5EF4-FFF2-40B4-BE49-F238E27FC236}">
                <a16:creationId xmlns:a16="http://schemas.microsoft.com/office/drawing/2014/main" id="{57840CFA-3307-DB46-8D54-A9F19D36A9B3}"/>
              </a:ext>
            </a:extLst>
          </p:cNvPr>
          <p:cNvSpPr>
            <a:spLocks noGrp="1"/>
          </p:cNvSpPr>
          <p:nvPr>
            <p:ph type="body" sz="quarter" idx="11" hasCustomPrompt="1"/>
          </p:nvPr>
        </p:nvSpPr>
        <p:spPr>
          <a:xfrm>
            <a:off x="442898" y="2411912"/>
            <a:ext cx="118302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Title</a:t>
            </a:r>
          </a:p>
        </p:txBody>
      </p:sp>
      <p:sp>
        <p:nvSpPr>
          <p:cNvPr id="10" name="Text Placeholder 9">
            <a:extLst>
              <a:ext uri="{FF2B5EF4-FFF2-40B4-BE49-F238E27FC236}">
                <a16:creationId xmlns:a16="http://schemas.microsoft.com/office/drawing/2014/main" id="{6A904B2B-F36D-0C40-B3CF-1B8465EFA603}"/>
              </a:ext>
            </a:extLst>
          </p:cNvPr>
          <p:cNvSpPr>
            <a:spLocks noGrp="1"/>
          </p:cNvSpPr>
          <p:nvPr>
            <p:ph type="body" sz="quarter" idx="10" hasCustomPrompt="1"/>
          </p:nvPr>
        </p:nvSpPr>
        <p:spPr>
          <a:xfrm>
            <a:off x="2586038" y="1333500"/>
            <a:ext cx="5800725" cy="2181225"/>
          </a:xfrm>
        </p:spPr>
        <p:txBody>
          <a:bodyPr/>
          <a:lstStyle>
            <a:lvl1pPr marL="0" indent="0">
              <a:lnSpc>
                <a:spcPct val="130000"/>
              </a:lnSpc>
              <a:buNone/>
              <a:defRPr sz="1600" b="0" i="0">
                <a:solidFill>
                  <a:schemeClr val="tx2"/>
                </a:solidFill>
                <a:latin typeface="Calibri Light" panose="020F0302020204030204" pitchFamily="34" charset="0"/>
                <a:cs typeface="Calibri Light" panose="020F0302020204030204" pitchFamily="34" charset="0"/>
              </a:defRPr>
            </a:lvl1pPr>
            <a:lvl2pPr>
              <a:buNone/>
              <a:defRPr b="0" i="0">
                <a:latin typeface="Calibri Light" panose="020F0302020204030204" pitchFamily="34" charset="0"/>
                <a:cs typeface="Calibri Light" panose="020F0302020204030204" pitchFamily="34" charset="0"/>
              </a:defRPr>
            </a:lvl2pPr>
            <a:lvl3pPr>
              <a:buNone/>
              <a:defRPr b="0" i="0">
                <a:latin typeface="Calibri Light" panose="020F0302020204030204" pitchFamily="34" charset="0"/>
                <a:cs typeface="Calibri Light" panose="020F0302020204030204" pitchFamily="34" charset="0"/>
              </a:defRPr>
            </a:lvl3pPr>
            <a:lvl4pPr>
              <a:buNone/>
              <a:defRPr b="0" i="0">
                <a:latin typeface="Calibri Light" panose="020F0302020204030204" pitchFamily="34" charset="0"/>
                <a:cs typeface="Calibri Light" panose="020F0302020204030204" pitchFamily="34" charset="0"/>
              </a:defRPr>
            </a:lvl4pPr>
            <a:lvl5pPr>
              <a:buNone/>
              <a:defRPr b="0" i="0">
                <a:latin typeface="Calibri Light" panose="020F0302020204030204" pitchFamily="34" charset="0"/>
                <a:cs typeface="Calibri Light" panose="020F0302020204030204" pitchFamily="34" charset="0"/>
              </a:defRPr>
            </a:lvl5pPr>
          </a:lstStyle>
          <a:p>
            <a:pPr lvl="0"/>
            <a:r>
              <a:rPr lang="en-US" dirty="0"/>
              <a:t>Text</a:t>
            </a:r>
          </a:p>
          <a:p>
            <a:pPr lvl="0"/>
            <a:endParaRPr lang="en-US" dirty="0"/>
          </a:p>
        </p:txBody>
      </p:sp>
      <p:sp>
        <p:nvSpPr>
          <p:cNvPr id="7" name="Google Shape;9091;p38">
            <a:extLst>
              <a:ext uri="{FF2B5EF4-FFF2-40B4-BE49-F238E27FC236}">
                <a16:creationId xmlns:a16="http://schemas.microsoft.com/office/drawing/2014/main" id="{9D281D6E-293A-ED4B-9A04-FBBCCC61ED26}"/>
              </a:ext>
            </a:extLst>
          </p:cNvPr>
          <p:cNvSpPr/>
          <p:nvPr userDrawn="1"/>
        </p:nvSpPr>
        <p:spPr>
          <a:xfrm>
            <a:off x="17995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AC144FBC-CDCD-A545-8493-E2AEB25F5321}"/>
              </a:ext>
            </a:extLst>
          </p:cNvPr>
          <p:cNvPicPr>
            <a:picLocks noChangeAspect="1"/>
          </p:cNvPicPr>
          <p:nvPr userDrawn="1"/>
        </p:nvPicPr>
        <p:blipFill>
          <a:blip r:embed="rId2"/>
          <a:stretch>
            <a:fillRect/>
          </a:stretch>
        </p:blipFill>
        <p:spPr>
          <a:xfrm>
            <a:off x="376440" y="244044"/>
            <a:ext cx="908074" cy="332222"/>
          </a:xfrm>
          <a:prstGeom prst="rect">
            <a:avLst/>
          </a:prstGeom>
        </p:spPr>
      </p:pic>
      <p:sp>
        <p:nvSpPr>
          <p:cNvPr id="8" name="Slide Number Placeholder 5">
            <a:extLst>
              <a:ext uri="{FF2B5EF4-FFF2-40B4-BE49-F238E27FC236}">
                <a16:creationId xmlns:a16="http://schemas.microsoft.com/office/drawing/2014/main" id="{3B93D66F-C769-0C4E-95FA-11467290316F}"/>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0983092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Opt 5">
    <p:spTree>
      <p:nvGrpSpPr>
        <p:cNvPr id="1" name=""/>
        <p:cNvGrpSpPr/>
        <p:nvPr/>
      </p:nvGrpSpPr>
      <p:grpSpPr>
        <a:xfrm>
          <a:off x="0" y="0"/>
          <a:ext cx="0" cy="0"/>
          <a:chOff x="0" y="0"/>
          <a:chExt cx="0" cy="0"/>
        </a:xfrm>
      </p:grpSpPr>
      <p:sp>
        <p:nvSpPr>
          <p:cNvPr id="8" name="Google Shape;9089;p38">
            <a:extLst>
              <a:ext uri="{FF2B5EF4-FFF2-40B4-BE49-F238E27FC236}">
                <a16:creationId xmlns:a16="http://schemas.microsoft.com/office/drawing/2014/main" id="{4A8C13C5-CA7D-8249-8B4E-2629A33267AD}"/>
              </a:ext>
            </a:extLst>
          </p:cNvPr>
          <p:cNvSpPr/>
          <p:nvPr userDrawn="1"/>
        </p:nvSpPr>
        <p:spPr>
          <a:xfrm>
            <a:off x="0"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91;p38">
            <a:extLst>
              <a:ext uri="{FF2B5EF4-FFF2-40B4-BE49-F238E27FC236}">
                <a16:creationId xmlns:a16="http://schemas.microsoft.com/office/drawing/2014/main" id="{70C7D5D4-40C8-B344-9389-0FCB4D2E48D8}"/>
              </a:ext>
            </a:extLst>
          </p:cNvPr>
          <p:cNvSpPr/>
          <p:nvPr userDrawn="1"/>
        </p:nvSpPr>
        <p:spPr>
          <a:xfrm>
            <a:off x="1125122"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89;p38">
            <a:extLst>
              <a:ext uri="{FF2B5EF4-FFF2-40B4-BE49-F238E27FC236}">
                <a16:creationId xmlns:a16="http://schemas.microsoft.com/office/drawing/2014/main" id="{7CA68A28-23D1-914C-8CE9-EBC98AF65540}"/>
              </a:ext>
            </a:extLst>
          </p:cNvPr>
          <p:cNvSpPr/>
          <p:nvPr userDrawn="1"/>
        </p:nvSpPr>
        <p:spPr>
          <a:xfrm>
            <a:off x="7883744"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91;p38">
            <a:extLst>
              <a:ext uri="{FF2B5EF4-FFF2-40B4-BE49-F238E27FC236}">
                <a16:creationId xmlns:a16="http://schemas.microsoft.com/office/drawing/2014/main" id="{4F8C32E2-F803-2C49-9C0F-1717F3DD0233}"/>
              </a:ext>
            </a:extLst>
          </p:cNvPr>
          <p:cNvSpPr/>
          <p:nvPr userDrawn="1"/>
        </p:nvSpPr>
        <p:spPr>
          <a:xfrm>
            <a:off x="7746178"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00;p39">
            <a:extLst>
              <a:ext uri="{FF2B5EF4-FFF2-40B4-BE49-F238E27FC236}">
                <a16:creationId xmlns:a16="http://schemas.microsoft.com/office/drawing/2014/main" id="{17CBD9FD-0C1E-9945-A04A-DE31B5F85F2D}"/>
              </a:ext>
            </a:extLst>
          </p:cNvPr>
          <p:cNvSpPr txBox="1">
            <a:spLocks/>
          </p:cNvSpPr>
          <p:nvPr userDrawn="1"/>
        </p:nvSpPr>
        <p:spPr>
          <a:xfrm>
            <a:off x="2249291" y="3053415"/>
            <a:ext cx="4687227" cy="16441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nSpc>
                <a:spcPct val="150000"/>
              </a:lnSpc>
              <a:buClr>
                <a:schemeClr val="dk1"/>
              </a:buClr>
              <a:buSzPts val="1100"/>
              <a:buFontTx/>
              <a:buChar char="-"/>
            </a:pPr>
            <a:endParaRPr lang="en-US" sz="1100">
              <a:solidFill>
                <a:srgbClr val="333333"/>
              </a:solidFill>
              <a:latin typeface="Roboto Light"/>
              <a:ea typeface="Roboto Light"/>
              <a:cs typeface="Roboto Light"/>
              <a:sym typeface="Roboto Light"/>
            </a:endParaRPr>
          </a:p>
        </p:txBody>
      </p:sp>
      <p:sp>
        <p:nvSpPr>
          <p:cNvPr id="16" name="Title 12">
            <a:extLst>
              <a:ext uri="{FF2B5EF4-FFF2-40B4-BE49-F238E27FC236}">
                <a16:creationId xmlns:a16="http://schemas.microsoft.com/office/drawing/2014/main" id="{0CAB5A53-55FF-AE4D-A1AC-AB931F44D48B}"/>
              </a:ext>
            </a:extLst>
          </p:cNvPr>
          <p:cNvSpPr>
            <a:spLocks noGrp="1"/>
          </p:cNvSpPr>
          <p:nvPr>
            <p:ph type="title" hasCustomPrompt="1"/>
          </p:nvPr>
        </p:nvSpPr>
        <p:spPr>
          <a:xfrm>
            <a:off x="2207482" y="996307"/>
            <a:ext cx="5140989" cy="564282"/>
          </a:xfrm>
        </p:spPr>
        <p:txBody>
          <a:bodyPr/>
          <a:lstStyle>
            <a:lvl1pPr>
              <a:defRPr sz="2200">
                <a:solidFill>
                  <a:schemeClr val="tx2"/>
                </a:solidFill>
              </a:defRPr>
            </a:lvl1pPr>
          </a:lstStyle>
          <a:p>
            <a:r>
              <a:rPr lang="en-US" dirty="0"/>
              <a:t>Title</a:t>
            </a:r>
          </a:p>
        </p:txBody>
      </p:sp>
      <p:sp>
        <p:nvSpPr>
          <p:cNvPr id="17" name="Text Placeholder 14">
            <a:extLst>
              <a:ext uri="{FF2B5EF4-FFF2-40B4-BE49-F238E27FC236}">
                <a16:creationId xmlns:a16="http://schemas.microsoft.com/office/drawing/2014/main" id="{38A6CFDF-7D8C-C145-97BD-565C06727C74}"/>
              </a:ext>
            </a:extLst>
          </p:cNvPr>
          <p:cNvSpPr>
            <a:spLocks noGrp="1"/>
          </p:cNvSpPr>
          <p:nvPr>
            <p:ph type="body" sz="quarter" idx="10" hasCustomPrompt="1"/>
          </p:nvPr>
        </p:nvSpPr>
        <p:spPr>
          <a:xfrm>
            <a:off x="2207483" y="1560589"/>
            <a:ext cx="5140990"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C6054867-1C92-4F49-A3E9-D2759234B736}"/>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026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eck In/Out">
    <p:spTree>
      <p:nvGrpSpPr>
        <p:cNvPr id="1" name=""/>
        <p:cNvGrpSpPr/>
        <p:nvPr/>
      </p:nvGrpSpPr>
      <p:grpSpPr>
        <a:xfrm>
          <a:off x="0" y="0"/>
          <a:ext cx="0" cy="0"/>
          <a:chOff x="0" y="0"/>
          <a:chExt cx="0" cy="0"/>
        </a:xfrm>
      </p:grpSpPr>
      <p:pic>
        <p:nvPicPr>
          <p:cNvPr id="8" name="Picture 7" descr="A qr code with a green square and a globe&#10;&#10;Description automatically generated with low confidence">
            <a:extLst>
              <a:ext uri="{FF2B5EF4-FFF2-40B4-BE49-F238E27FC236}">
                <a16:creationId xmlns:a16="http://schemas.microsoft.com/office/drawing/2014/main" id="{10CC45DB-8E42-39C4-AB84-1352C182C3A1}"/>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298598" y="1414075"/>
            <a:ext cx="2743200" cy="2743200"/>
          </a:xfrm>
          <a:prstGeom prst="rect">
            <a:avLst/>
          </a:prstGeom>
        </p:spPr>
      </p:pic>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SIGN IN/OUT</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 Placeholder 14">
            <a:extLst>
              <a:ext uri="{FF2B5EF4-FFF2-40B4-BE49-F238E27FC236}">
                <a16:creationId xmlns:a16="http://schemas.microsoft.com/office/drawing/2014/main" id="{1910A0BE-EB61-7D62-CC5A-0C785E02A10B}"/>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6" name="TextBox 5">
            <a:extLst>
              <a:ext uri="{FF2B5EF4-FFF2-40B4-BE49-F238E27FC236}">
                <a16:creationId xmlns:a16="http://schemas.microsoft.com/office/drawing/2014/main" id="{BC27FDFB-68E8-DA6D-91E5-EDBB33020B2D}"/>
              </a:ext>
            </a:extLst>
          </p:cNvPr>
          <p:cNvSpPr txBox="1"/>
          <p:nvPr/>
        </p:nvSpPr>
        <p:spPr>
          <a:xfrm>
            <a:off x="1954630" y="4261890"/>
            <a:ext cx="5431139" cy="470000"/>
          </a:xfrm>
          <a:prstGeom prst="rect">
            <a:avLst/>
          </a:prstGeom>
          <a:noFill/>
        </p:spPr>
        <p:txBody>
          <a:bodyPr wrap="square">
            <a:spAutoFit/>
          </a:bodyPr>
          <a:lstStyle/>
          <a:p>
            <a:pPr marL="0" marR="0" algn="ctr">
              <a:lnSpc>
                <a:spcPct val="107000"/>
              </a:lnSpc>
              <a:spcBef>
                <a:spcPts val="0"/>
              </a:spcBef>
              <a:spcAft>
                <a:spcPts val="600"/>
              </a:spcAft>
            </a:pPr>
            <a:r>
              <a:rPr lang="en-US" sz="2400" b="1" i="1" u="non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iccsafe.org/attend</a:t>
            </a:r>
            <a:endParaRPr lang="en-US" sz="1500" b="1" u="non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E3CE4E5-5927-E269-9462-F4C9A529E846}"/>
              </a:ext>
            </a:extLst>
          </p:cNvPr>
          <p:cNvSpPr txBox="1"/>
          <p:nvPr/>
        </p:nvSpPr>
        <p:spPr>
          <a:xfrm>
            <a:off x="196402" y="434661"/>
            <a:ext cx="8947598" cy="1038746"/>
          </a:xfrm>
          <a:prstGeom prst="rect">
            <a:avLst/>
          </a:prstGeom>
          <a:noFill/>
        </p:spPr>
        <p:txBody>
          <a:bodyPr wrap="square" rtlCol="0">
            <a:spAutoFit/>
          </a:bodyPr>
          <a:lstStyle/>
          <a:p>
            <a:pPr algn="ctr"/>
            <a:r>
              <a:rPr lang="en-US" sz="2700" dirty="0"/>
              <a:t>Use this QR Code or URL to Sign In &amp; Sign Out</a:t>
            </a:r>
          </a:p>
          <a:p>
            <a:pPr algn="ctr"/>
            <a:r>
              <a:rPr lang="en-US" sz="2100" dirty="0"/>
              <a:t>(Automates CEU/CPE Credits in “</a:t>
            </a:r>
            <a:r>
              <a:rPr lang="en-US" sz="2100" dirty="0" err="1"/>
              <a:t>myICC</a:t>
            </a:r>
            <a:r>
              <a:rPr lang="en-US" sz="2100" dirty="0"/>
              <a:t>” Account)</a:t>
            </a:r>
          </a:p>
          <a:p>
            <a:pPr algn="ctr"/>
            <a:endParaRPr lang="en-US" sz="1350" dirty="0"/>
          </a:p>
        </p:txBody>
      </p:sp>
    </p:spTree>
    <p:extLst>
      <p:ext uri="{BB962C8B-B14F-4D97-AF65-F5344CB8AC3E}">
        <p14:creationId xmlns:p14="http://schemas.microsoft.com/office/powerpoint/2010/main" val="16888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Opt 6">
    <p:bg>
      <p:bgRef idx="1001">
        <a:schemeClr val="bg2"/>
      </p:bgRef>
    </p:bg>
    <p:spTree>
      <p:nvGrpSpPr>
        <p:cNvPr id="1" name=""/>
        <p:cNvGrpSpPr/>
        <p:nvPr/>
      </p:nvGrpSpPr>
      <p:grpSpPr>
        <a:xfrm>
          <a:off x="0" y="0"/>
          <a:ext cx="0" cy="0"/>
          <a:chOff x="0" y="0"/>
          <a:chExt cx="0" cy="0"/>
        </a:xfrm>
      </p:grpSpPr>
      <p:sp>
        <p:nvSpPr>
          <p:cNvPr id="8" name="Google Shape;9193;p47">
            <a:extLst>
              <a:ext uri="{FF2B5EF4-FFF2-40B4-BE49-F238E27FC236}">
                <a16:creationId xmlns:a16="http://schemas.microsoft.com/office/drawing/2014/main" id="{CB2F15C0-4007-0844-87FD-3C7421B32001}"/>
              </a:ext>
            </a:extLst>
          </p:cNvPr>
          <p:cNvSpPr/>
          <p:nvPr userDrawn="1"/>
        </p:nvSpPr>
        <p:spPr>
          <a:xfrm>
            <a:off x="8871300" y="4017600"/>
            <a:ext cx="272700" cy="11259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97;p47">
            <a:extLst>
              <a:ext uri="{FF2B5EF4-FFF2-40B4-BE49-F238E27FC236}">
                <a16:creationId xmlns:a16="http://schemas.microsoft.com/office/drawing/2014/main" id="{9B7EEB7E-1F44-A44D-AFCA-26373AFE0068}"/>
              </a:ext>
            </a:extLst>
          </p:cNvPr>
          <p:cNvSpPr/>
          <p:nvPr userDrawn="1"/>
        </p:nvSpPr>
        <p:spPr>
          <a:xfrm>
            <a:off x="0" y="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12">
            <a:extLst>
              <a:ext uri="{FF2B5EF4-FFF2-40B4-BE49-F238E27FC236}">
                <a16:creationId xmlns:a16="http://schemas.microsoft.com/office/drawing/2014/main" id="{316D2FA7-FC12-9C46-9F7A-1E1894DA7F73}"/>
              </a:ext>
            </a:extLst>
          </p:cNvPr>
          <p:cNvSpPr>
            <a:spLocks noGrp="1"/>
          </p:cNvSpPr>
          <p:nvPr>
            <p:ph type="title" hasCustomPrompt="1"/>
          </p:nvPr>
        </p:nvSpPr>
        <p:spPr>
          <a:xfrm>
            <a:off x="2001506" y="996307"/>
            <a:ext cx="5140989" cy="564282"/>
          </a:xfrm>
        </p:spPr>
        <p:txBody>
          <a:bodyPr/>
          <a:lstStyle>
            <a:lvl1pPr algn="ct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118BE196-6795-F84A-A828-1F512D178D6C}"/>
              </a:ext>
            </a:extLst>
          </p:cNvPr>
          <p:cNvSpPr>
            <a:spLocks noGrp="1"/>
          </p:cNvSpPr>
          <p:nvPr>
            <p:ph type="body" sz="quarter" idx="10" hasCustomPrompt="1"/>
          </p:nvPr>
        </p:nvSpPr>
        <p:spPr>
          <a:xfrm>
            <a:off x="2001505" y="1560589"/>
            <a:ext cx="5140990" cy="2265000"/>
          </a:xfrm>
        </p:spPr>
        <p:txBody>
          <a:bodyPr/>
          <a:lstStyle>
            <a:lvl1pPr marL="0" indent="0" algn="ctr">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6" name="Slide Number Placeholder 5">
            <a:extLst>
              <a:ext uri="{FF2B5EF4-FFF2-40B4-BE49-F238E27FC236}">
                <a16:creationId xmlns:a16="http://schemas.microsoft.com/office/drawing/2014/main" id="{0CFE1875-D154-594B-A7B3-24C9E2B644A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574577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Opt 7">
    <p:bg>
      <p:bgRef idx="1001">
        <a:schemeClr val="bg2"/>
      </p:bgRef>
    </p:bg>
    <p:spTree>
      <p:nvGrpSpPr>
        <p:cNvPr id="1" name=""/>
        <p:cNvGrpSpPr/>
        <p:nvPr/>
      </p:nvGrpSpPr>
      <p:grpSpPr>
        <a:xfrm>
          <a:off x="0" y="0"/>
          <a:ext cx="0" cy="0"/>
          <a:chOff x="0" y="0"/>
          <a:chExt cx="0" cy="0"/>
        </a:xfrm>
      </p:grpSpPr>
      <p:sp>
        <p:nvSpPr>
          <p:cNvPr id="11" name="Google Shape;9213;p49">
            <a:extLst>
              <a:ext uri="{FF2B5EF4-FFF2-40B4-BE49-F238E27FC236}">
                <a16:creationId xmlns:a16="http://schemas.microsoft.com/office/drawing/2014/main" id="{7F7069AE-CB4C-844A-95BC-551E61D89D0F}"/>
              </a:ext>
            </a:extLst>
          </p:cNvPr>
          <p:cNvSpPr/>
          <p:nvPr userDrawn="1"/>
        </p:nvSpPr>
        <p:spPr>
          <a:xfrm flipH="1">
            <a:off x="0" y="0"/>
            <a:ext cx="45720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16;p49">
            <a:extLst>
              <a:ext uri="{FF2B5EF4-FFF2-40B4-BE49-F238E27FC236}">
                <a16:creationId xmlns:a16="http://schemas.microsoft.com/office/drawing/2014/main" id="{56C72E86-F9B8-9441-A400-EABA655F6FE9}"/>
              </a:ext>
            </a:extLst>
          </p:cNvPr>
          <p:cNvSpPr/>
          <p:nvPr userDrawn="1"/>
        </p:nvSpPr>
        <p:spPr>
          <a:xfrm>
            <a:off x="44356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2">
            <a:extLst>
              <a:ext uri="{FF2B5EF4-FFF2-40B4-BE49-F238E27FC236}">
                <a16:creationId xmlns:a16="http://schemas.microsoft.com/office/drawing/2014/main" id="{3E0DAB50-161C-A84D-8702-C33D21D518E5}"/>
              </a:ext>
            </a:extLst>
          </p:cNvPr>
          <p:cNvSpPr>
            <a:spLocks noGrp="1"/>
          </p:cNvSpPr>
          <p:nvPr>
            <p:ph type="title" hasCustomPrompt="1"/>
          </p:nvPr>
        </p:nvSpPr>
        <p:spPr>
          <a:xfrm>
            <a:off x="540626" y="571243"/>
            <a:ext cx="3581670" cy="564282"/>
          </a:xfrm>
        </p:spPr>
        <p:txBody>
          <a:bodyPr/>
          <a:lstStyle>
            <a:lvl1pPr>
              <a:defRPr sz="2200">
                <a:solidFill>
                  <a:schemeClr val="bg1"/>
                </a:solidFill>
              </a:defRPr>
            </a:lvl1pPr>
          </a:lstStyle>
          <a:p>
            <a:r>
              <a:rPr lang="en-US" dirty="0"/>
              <a:t>Title</a:t>
            </a:r>
          </a:p>
        </p:txBody>
      </p:sp>
      <p:sp>
        <p:nvSpPr>
          <p:cNvPr id="13" name="Text Placeholder 14">
            <a:extLst>
              <a:ext uri="{FF2B5EF4-FFF2-40B4-BE49-F238E27FC236}">
                <a16:creationId xmlns:a16="http://schemas.microsoft.com/office/drawing/2014/main" id="{B456291C-CD71-A54D-9615-9F3A5DB4BE98}"/>
              </a:ext>
            </a:extLst>
          </p:cNvPr>
          <p:cNvSpPr>
            <a:spLocks noGrp="1"/>
          </p:cNvSpPr>
          <p:nvPr>
            <p:ph type="body" sz="quarter" idx="10" hasCustomPrompt="1"/>
          </p:nvPr>
        </p:nvSpPr>
        <p:spPr>
          <a:xfrm>
            <a:off x="540626" y="1885825"/>
            <a:ext cx="3581671"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9" name="Text Placeholder 14">
            <a:extLst>
              <a:ext uri="{FF2B5EF4-FFF2-40B4-BE49-F238E27FC236}">
                <a16:creationId xmlns:a16="http://schemas.microsoft.com/office/drawing/2014/main" id="{34D4D9E7-1610-9241-9B74-DBA310809F22}"/>
              </a:ext>
            </a:extLst>
          </p:cNvPr>
          <p:cNvSpPr>
            <a:spLocks noGrp="1"/>
          </p:cNvSpPr>
          <p:nvPr>
            <p:ph type="body" sz="quarter" idx="11"/>
          </p:nvPr>
        </p:nvSpPr>
        <p:spPr>
          <a:xfrm>
            <a:off x="4955393" y="1885825"/>
            <a:ext cx="3843833" cy="2265000"/>
          </a:xfrm>
        </p:spPr>
        <p:txBody>
          <a:bodyPr/>
          <a:lstStyle>
            <a:lvl1pPr>
              <a:lnSpc>
                <a:spcPct val="150000"/>
              </a:lnSpc>
              <a:spcBef>
                <a:spcPts val="0"/>
              </a:spcBef>
              <a:defRPr sz="14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21" name="Text Placeholder 14">
            <a:extLst>
              <a:ext uri="{FF2B5EF4-FFF2-40B4-BE49-F238E27FC236}">
                <a16:creationId xmlns:a16="http://schemas.microsoft.com/office/drawing/2014/main" id="{26005372-295F-0649-8066-2CC1A97F1236}"/>
              </a:ext>
            </a:extLst>
          </p:cNvPr>
          <p:cNvSpPr>
            <a:spLocks noGrp="1"/>
          </p:cNvSpPr>
          <p:nvPr>
            <p:ph type="body" sz="quarter" idx="12" hasCustomPrompt="1"/>
          </p:nvPr>
        </p:nvSpPr>
        <p:spPr>
          <a:xfrm>
            <a:off x="540626" y="1379095"/>
            <a:ext cx="3581671" cy="464695"/>
          </a:xfrm>
        </p:spPr>
        <p:txBody>
          <a:bodyPr/>
          <a:lstStyle>
            <a:lvl1pPr marL="0" indent="0">
              <a:lnSpc>
                <a:spcPct val="100000"/>
              </a:lnSpc>
              <a:spcBef>
                <a:spcPts val="0"/>
              </a:spcBef>
              <a:buNone/>
              <a:defRPr sz="20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23" name="Text Placeholder 14">
            <a:extLst>
              <a:ext uri="{FF2B5EF4-FFF2-40B4-BE49-F238E27FC236}">
                <a16:creationId xmlns:a16="http://schemas.microsoft.com/office/drawing/2014/main" id="{16348038-D066-674C-B015-A0EB7B3FF55B}"/>
              </a:ext>
            </a:extLst>
          </p:cNvPr>
          <p:cNvSpPr>
            <a:spLocks noGrp="1"/>
          </p:cNvSpPr>
          <p:nvPr>
            <p:ph type="body" sz="quarter" idx="13" hasCustomPrompt="1"/>
          </p:nvPr>
        </p:nvSpPr>
        <p:spPr>
          <a:xfrm>
            <a:off x="4955393" y="1379094"/>
            <a:ext cx="3843833" cy="464695"/>
          </a:xfrm>
        </p:spPr>
        <p:txBody>
          <a:bodyPr/>
          <a:lstStyle>
            <a:lvl1pPr marL="0" indent="0">
              <a:lnSpc>
                <a:spcPct val="100000"/>
              </a:lnSpc>
              <a:spcBef>
                <a:spcPts val="0"/>
              </a:spcBef>
              <a:buNone/>
              <a:defRPr sz="20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9" name="Slide Number Placeholder 5">
            <a:extLst>
              <a:ext uri="{FF2B5EF4-FFF2-40B4-BE49-F238E27FC236}">
                <a16:creationId xmlns:a16="http://schemas.microsoft.com/office/drawing/2014/main" id="{4C275730-A922-C748-9D7A-D767B3FDEE9C}"/>
              </a:ext>
            </a:extLst>
          </p:cNvPr>
          <p:cNvSpPr>
            <a:spLocks noGrp="1"/>
          </p:cNvSpPr>
          <p:nvPr>
            <p:ph type="sldNum" sz="quarter" idx="4"/>
          </p:nvPr>
        </p:nvSpPr>
        <p:spPr>
          <a:xfrm>
            <a:off x="5848609"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84546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Opt 8">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1439250"/>
            <a:ext cx="2727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56282FE9-68C2-9C40-B550-DD095424F138}"/>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0" name="Text Placeholder 14">
            <a:extLst>
              <a:ext uri="{FF2B5EF4-FFF2-40B4-BE49-F238E27FC236}">
                <a16:creationId xmlns:a16="http://schemas.microsoft.com/office/drawing/2014/main" id="{981966A1-73F3-2F47-95CC-8F0E6BE59F0C}"/>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
        <p:nvSpPr>
          <p:cNvPr id="6" name="Slide Number Placeholder 5">
            <a:extLst>
              <a:ext uri="{FF2B5EF4-FFF2-40B4-BE49-F238E27FC236}">
                <a16:creationId xmlns:a16="http://schemas.microsoft.com/office/drawing/2014/main" id="{A8E58E42-8F5F-D44E-AC2C-DEE3C000FAA7}"/>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03681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Opt 9">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599607"/>
            <a:ext cx="272700" cy="429468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1742122A-DF0D-9B48-A3F3-FD18C532D1E4}"/>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C377CB66-26E3-934A-B09F-ECDF519A63B5}"/>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
        <p:nvSpPr>
          <p:cNvPr id="9" name="Slide Number Placeholder 5">
            <a:extLst>
              <a:ext uri="{FF2B5EF4-FFF2-40B4-BE49-F238E27FC236}">
                <a16:creationId xmlns:a16="http://schemas.microsoft.com/office/drawing/2014/main" id="{150DBDCC-BFD1-2F4B-99AA-1EEA7846158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362959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Opt 1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17621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p>
            <a:endParaRPr lang="en-US"/>
          </a:p>
        </p:txBody>
      </p:sp>
      <p:sp>
        <p:nvSpPr>
          <p:cNvPr id="13" name="Picture Placeholder 2">
            <a:extLst>
              <a:ext uri="{FF2B5EF4-FFF2-40B4-BE49-F238E27FC236}">
                <a16:creationId xmlns:a16="http://schemas.microsoft.com/office/drawing/2014/main" id="{A4A16DA7-6984-9D4F-8C3D-E2EE0511FC9B}"/>
              </a:ext>
            </a:extLst>
          </p:cNvPr>
          <p:cNvSpPr>
            <a:spLocks noGrp="1"/>
          </p:cNvSpPr>
          <p:nvPr>
            <p:ph type="pic" sz="quarter" idx="13"/>
          </p:nvPr>
        </p:nvSpPr>
        <p:spPr>
          <a:xfrm>
            <a:off x="3457523" y="2662238"/>
            <a:ext cx="2646363" cy="1762125"/>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2">
            <a:extLst>
              <a:ext uri="{FF2B5EF4-FFF2-40B4-BE49-F238E27FC236}">
                <a16:creationId xmlns:a16="http://schemas.microsoft.com/office/drawing/2014/main" id="{8AD00D8E-BD63-184F-88CD-0007C7BA63BA}"/>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6" name="Text Placeholder 14">
            <a:extLst>
              <a:ext uri="{FF2B5EF4-FFF2-40B4-BE49-F238E27FC236}">
                <a16:creationId xmlns:a16="http://schemas.microsoft.com/office/drawing/2014/main" id="{8018733E-DEA7-C046-8D0D-663F6ABC08DD}"/>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2C6649FC-214D-654B-A788-DF818A50C4F1}"/>
              </a:ext>
            </a:extLst>
          </p:cNvPr>
          <p:cNvSpPr>
            <a:spLocks noGrp="1"/>
          </p:cNvSpPr>
          <p:nvPr>
            <p:ph type="sldNum" sz="quarter" idx="4"/>
          </p:nvPr>
        </p:nvSpPr>
        <p:spPr>
          <a:xfrm>
            <a:off x="5147247"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539806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Opt 2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37052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lvl1pPr>
              <a:buNone/>
              <a:defRPr/>
            </a:lvl1pPr>
          </a:lstStyle>
          <a:p>
            <a:endParaRPr lang="en-US" dirty="0"/>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DE843885-CD32-B241-AE9A-464EF6204214}"/>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0" name="Text Placeholder 14">
            <a:extLst>
              <a:ext uri="{FF2B5EF4-FFF2-40B4-BE49-F238E27FC236}">
                <a16:creationId xmlns:a16="http://schemas.microsoft.com/office/drawing/2014/main" id="{AE73FE98-36A3-D546-BE4C-4671BFD863F2}"/>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3" name="Slide Number Placeholder 5">
            <a:extLst>
              <a:ext uri="{FF2B5EF4-FFF2-40B4-BE49-F238E27FC236}">
                <a16:creationId xmlns:a16="http://schemas.microsoft.com/office/drawing/2014/main" id="{263D3ADB-69BF-E54A-AAF4-F73E35ED0C97}"/>
              </a:ext>
            </a:extLst>
          </p:cNvPr>
          <p:cNvSpPr>
            <a:spLocks noGrp="1"/>
          </p:cNvSpPr>
          <p:nvPr>
            <p:ph type="sldNum" sz="quarter" idx="4"/>
          </p:nvPr>
        </p:nvSpPr>
        <p:spPr>
          <a:xfrm>
            <a:off x="5147248"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968331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Family of Solutions">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1585B-2CF7-024E-8224-D7583A898EF2}"/>
              </a:ext>
            </a:extLst>
          </p:cNvPr>
          <p:cNvSpPr txBox="1"/>
          <p:nvPr userDrawn="1"/>
        </p:nvSpPr>
        <p:spPr>
          <a:xfrm>
            <a:off x="4072865" y="1023017"/>
            <a:ext cx="1952971" cy="369332"/>
          </a:xfrm>
          <a:prstGeom prst="rect">
            <a:avLst/>
          </a:prstGeom>
          <a:noFill/>
        </p:spPr>
        <p:txBody>
          <a:bodyPr wrap="none" rtlCol="0">
            <a:spAutoFit/>
          </a:bodyPr>
          <a:lstStyle/>
          <a:p>
            <a:r>
              <a:rPr lang="en-US" b="0" i="0" dirty="0">
                <a:solidFill>
                  <a:schemeClr val="tx2"/>
                </a:solidFill>
                <a:latin typeface="Calibri Light" panose="020F0302020204030204" pitchFamily="34" charset="0"/>
                <a:cs typeface="Calibri Light" panose="020F0302020204030204" pitchFamily="34" charset="0"/>
              </a:rPr>
              <a:t>Family of Solutions</a:t>
            </a:r>
          </a:p>
        </p:txBody>
      </p:sp>
      <p:sp>
        <p:nvSpPr>
          <p:cNvPr id="6" name="Rectangle 5">
            <a:extLst>
              <a:ext uri="{FF2B5EF4-FFF2-40B4-BE49-F238E27FC236}">
                <a16:creationId xmlns:a16="http://schemas.microsoft.com/office/drawing/2014/main" id="{F7EAF355-3B09-684B-9307-DDC25D3B3F80}"/>
              </a:ext>
            </a:extLst>
          </p:cNvPr>
          <p:cNvSpPr/>
          <p:nvPr userDrawn="1"/>
        </p:nvSpPr>
        <p:spPr>
          <a:xfrm>
            <a:off x="3787514" y="4665144"/>
            <a:ext cx="1376597" cy="471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24D0A4-D82D-E449-911B-FD58DB5590D4}"/>
              </a:ext>
            </a:extLst>
          </p:cNvPr>
          <p:cNvSpPr/>
          <p:nvPr userDrawn="1"/>
        </p:nvSpPr>
        <p:spPr>
          <a:xfrm>
            <a:off x="0" y="2688324"/>
            <a:ext cx="9144000" cy="1276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91;p38">
            <a:extLst>
              <a:ext uri="{FF2B5EF4-FFF2-40B4-BE49-F238E27FC236}">
                <a16:creationId xmlns:a16="http://schemas.microsoft.com/office/drawing/2014/main" id="{8F8B0297-D1EA-F746-825E-D9AD46DAF011}"/>
              </a:ext>
            </a:extLst>
          </p:cNvPr>
          <p:cNvSpPr/>
          <p:nvPr userDrawn="1"/>
        </p:nvSpPr>
        <p:spPr>
          <a:xfrm rot="5400000">
            <a:off x="418286" y="3410261"/>
            <a:ext cx="272700" cy="1109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Straight Arrow Connector 20">
            <a:extLst>
              <a:ext uri="{FF2B5EF4-FFF2-40B4-BE49-F238E27FC236}">
                <a16:creationId xmlns:a16="http://schemas.microsoft.com/office/drawing/2014/main" id="{03DF71DD-A96E-2544-AC9B-9341B82BB8AE}"/>
              </a:ext>
            </a:extLst>
          </p:cNvPr>
          <p:cNvCxnSpPr/>
          <p:nvPr userDrawn="1"/>
        </p:nvCxnSpPr>
        <p:spPr>
          <a:xfrm>
            <a:off x="1174385" y="1207683"/>
            <a:ext cx="829621" cy="0"/>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F1BCA4-80EA-564A-A691-9A51E15FF174}"/>
              </a:ext>
            </a:extLst>
          </p:cNvPr>
          <p:cNvCxnSpPr>
            <a:cxnSpLocks/>
          </p:cNvCxnSpPr>
          <p:nvPr userDrawn="1"/>
        </p:nvCxnSpPr>
        <p:spPr>
          <a:xfrm>
            <a:off x="1174385" y="1207683"/>
            <a:ext cx="0" cy="1370624"/>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09B61E-A989-874E-BCFB-AA03587AF287}"/>
              </a:ext>
            </a:extLst>
          </p:cNvPr>
          <p:cNvPicPr>
            <a:picLocks noChangeAspect="1"/>
          </p:cNvPicPr>
          <p:nvPr userDrawn="1"/>
        </p:nvPicPr>
        <p:blipFill>
          <a:blip r:embed="rId2"/>
          <a:stretch>
            <a:fillRect/>
          </a:stretch>
        </p:blipFill>
        <p:spPr>
          <a:xfrm>
            <a:off x="2098507" y="893147"/>
            <a:ext cx="1710809" cy="629072"/>
          </a:xfrm>
          <a:prstGeom prst="rect">
            <a:avLst/>
          </a:prstGeom>
        </p:spPr>
      </p:pic>
      <p:pic>
        <p:nvPicPr>
          <p:cNvPr id="8" name="Picture 7">
            <a:extLst>
              <a:ext uri="{FF2B5EF4-FFF2-40B4-BE49-F238E27FC236}">
                <a16:creationId xmlns:a16="http://schemas.microsoft.com/office/drawing/2014/main" id="{78A12B2A-1831-9041-A756-16C27A7B4DE1}"/>
              </a:ext>
            </a:extLst>
          </p:cNvPr>
          <p:cNvPicPr>
            <a:picLocks noChangeAspect="1"/>
          </p:cNvPicPr>
          <p:nvPr userDrawn="1"/>
        </p:nvPicPr>
        <p:blipFill rotWithShape="1">
          <a:blip r:embed="rId3"/>
          <a:srcRect l="14020" r="1645"/>
          <a:stretch/>
        </p:blipFill>
        <p:spPr>
          <a:xfrm>
            <a:off x="407709" y="3002859"/>
            <a:ext cx="8328582" cy="571500"/>
          </a:xfrm>
          <a:prstGeom prst="rect">
            <a:avLst/>
          </a:prstGeom>
        </p:spPr>
      </p:pic>
      <p:sp>
        <p:nvSpPr>
          <p:cNvPr id="10" name="Slide Number Placeholder 5">
            <a:extLst>
              <a:ext uri="{FF2B5EF4-FFF2-40B4-BE49-F238E27FC236}">
                <a16:creationId xmlns:a16="http://schemas.microsoft.com/office/drawing/2014/main" id="{3BDCEFFD-81BA-F048-9544-73D6A2CB36ED}"/>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91679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Closing Contact Info">
    <p:bg>
      <p:bgPr>
        <a:solidFill>
          <a:schemeClr val="tx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40C3B7-AD37-5ABD-7449-CC5DBE799F5D}"/>
              </a:ext>
            </a:extLst>
          </p:cNvPr>
          <p:cNvGrpSpPr/>
          <p:nvPr userDrawn="1"/>
        </p:nvGrpSpPr>
        <p:grpSpPr>
          <a:xfrm flipH="1">
            <a:off x="6804421" y="-652730"/>
            <a:ext cx="461990" cy="6448961"/>
            <a:chOff x="2501621" y="-870307"/>
            <a:chExt cx="615986" cy="8598615"/>
          </a:xfrm>
        </p:grpSpPr>
        <p:sp>
          <p:nvSpPr>
            <p:cNvPr id="15" name="Flowchart: Process 14">
              <a:extLst>
                <a:ext uri="{FF2B5EF4-FFF2-40B4-BE49-F238E27FC236}">
                  <a16:creationId xmlns:a16="http://schemas.microsoft.com/office/drawing/2014/main" id="{47C76BAD-9590-031C-4424-F94F75296F77}"/>
                </a:ext>
              </a:extLst>
            </p:cNvPr>
            <p:cNvSpPr/>
            <p:nvPr userDrawn="1"/>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lowchart: Process 15">
              <a:extLst>
                <a:ext uri="{FF2B5EF4-FFF2-40B4-BE49-F238E27FC236}">
                  <a16:creationId xmlns:a16="http://schemas.microsoft.com/office/drawing/2014/main" id="{36A1F98E-F835-7513-3B85-C0F08CB2CA11}"/>
                </a:ext>
              </a:extLst>
            </p:cNvPr>
            <p:cNvSpPr/>
            <p:nvPr userDrawn="1"/>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lowchart: Process 16">
              <a:extLst>
                <a:ext uri="{FF2B5EF4-FFF2-40B4-BE49-F238E27FC236}">
                  <a16:creationId xmlns:a16="http://schemas.microsoft.com/office/drawing/2014/main" id="{22BFD39B-8C9C-E4EC-51F0-7C7A4673B136}"/>
                </a:ext>
              </a:extLst>
            </p:cNvPr>
            <p:cNvSpPr/>
            <p:nvPr userDrawn="1"/>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1DFB4A24-7A4B-AF54-996A-D5AB866BEB7C}"/>
              </a:ext>
            </a:extLst>
          </p:cNvPr>
          <p:cNvGrpSpPr/>
          <p:nvPr userDrawn="1"/>
        </p:nvGrpSpPr>
        <p:grpSpPr>
          <a:xfrm flipH="1">
            <a:off x="677825" y="785480"/>
            <a:ext cx="8466175" cy="3429000"/>
            <a:chOff x="0" y="1047307"/>
            <a:chExt cx="11288233" cy="4572000"/>
          </a:xfrm>
          <a:solidFill>
            <a:schemeClr val="bg1"/>
          </a:solidFill>
          <a:effectLst>
            <a:outerShdw blurRad="50800" dist="76200" dir="2700000" algn="tl" rotWithShape="0">
              <a:prstClr val="black">
                <a:alpha val="40000"/>
              </a:prstClr>
            </a:outerShdw>
          </a:effectLst>
        </p:grpSpPr>
        <p:sp>
          <p:nvSpPr>
            <p:cNvPr id="9" name="Flowchart: Process 8">
              <a:extLst>
                <a:ext uri="{FF2B5EF4-FFF2-40B4-BE49-F238E27FC236}">
                  <a16:creationId xmlns:a16="http://schemas.microsoft.com/office/drawing/2014/main" id="{8800E825-0F54-47A8-C47B-B8CDBBE156A1}"/>
                </a:ext>
              </a:extLst>
            </p:cNvPr>
            <p:cNvSpPr/>
            <p:nvPr/>
          </p:nvSpPr>
          <p:spPr>
            <a:xfrm>
              <a:off x="0" y="1047307"/>
              <a:ext cx="9000460" cy="457200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owchart: Connector 9">
              <a:extLst>
                <a:ext uri="{FF2B5EF4-FFF2-40B4-BE49-F238E27FC236}">
                  <a16:creationId xmlns:a16="http://schemas.microsoft.com/office/drawing/2014/main" id="{AD8C2D5D-5DEF-A4DF-266F-CCA9C141B9DB}"/>
                </a:ext>
              </a:extLst>
            </p:cNvPr>
            <p:cNvSpPr/>
            <p:nvPr/>
          </p:nvSpPr>
          <p:spPr>
            <a:xfrm>
              <a:off x="6709145" y="1047307"/>
              <a:ext cx="4579088" cy="45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D87D08B1-6E5D-4CA7-6242-76314EA0A7D1}"/>
              </a:ext>
            </a:extLst>
          </p:cNvPr>
          <p:cNvGrpSpPr/>
          <p:nvPr userDrawn="1"/>
        </p:nvGrpSpPr>
        <p:grpSpPr>
          <a:xfrm>
            <a:off x="504363" y="574157"/>
            <a:ext cx="2743200" cy="2743200"/>
            <a:chOff x="7764426" y="765543"/>
            <a:chExt cx="3657600" cy="3657600"/>
          </a:xfrm>
        </p:grpSpPr>
        <p:sp>
          <p:nvSpPr>
            <p:cNvPr id="3" name="Flowchart: Connector 2">
              <a:extLst>
                <a:ext uri="{FF2B5EF4-FFF2-40B4-BE49-F238E27FC236}">
                  <a16:creationId xmlns:a16="http://schemas.microsoft.com/office/drawing/2014/main" id="{7FE7EE98-2482-990E-5A3C-E2B5185439F9}"/>
                </a:ext>
              </a:extLst>
            </p:cNvPr>
            <p:cNvSpPr/>
            <p:nvPr userDrawn="1"/>
          </p:nvSpPr>
          <p:spPr>
            <a:xfrm>
              <a:off x="7764426" y="765543"/>
              <a:ext cx="3657600" cy="3657600"/>
            </a:xfrm>
            <a:prstGeom prst="flowChartConnector">
              <a:avLst/>
            </a:prstGeom>
            <a:solidFill>
              <a:schemeClr val="bg1"/>
            </a:solidFill>
            <a:ln w="127000" cmpd="sng">
              <a:solidFill>
                <a:schemeClr val="bg2"/>
              </a:solidFill>
              <a:prstDash val="soli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Logo&#10;&#10;Description automatically generated">
              <a:extLst>
                <a:ext uri="{FF2B5EF4-FFF2-40B4-BE49-F238E27FC236}">
                  <a16:creationId xmlns:a16="http://schemas.microsoft.com/office/drawing/2014/main" id="{1E274221-8911-251F-1E1C-FB5C6954A4C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723215" y="1451366"/>
              <a:ext cx="1740022" cy="2285953"/>
            </a:xfrm>
            <a:prstGeom prst="rect">
              <a:avLst/>
            </a:prstGeom>
          </p:spPr>
        </p:pic>
      </p:grpSp>
      <p:sp>
        <p:nvSpPr>
          <p:cNvPr id="13" name="TextBox 12">
            <a:extLst>
              <a:ext uri="{FF2B5EF4-FFF2-40B4-BE49-F238E27FC236}">
                <a16:creationId xmlns:a16="http://schemas.microsoft.com/office/drawing/2014/main" id="{B7015949-6BEE-289E-8275-A6233E7C1C5F}"/>
              </a:ext>
            </a:extLst>
          </p:cNvPr>
          <p:cNvSpPr txBox="1"/>
          <p:nvPr userDrawn="1"/>
        </p:nvSpPr>
        <p:spPr>
          <a:xfrm>
            <a:off x="3943350" y="1161152"/>
            <a:ext cx="4569342" cy="2677656"/>
          </a:xfrm>
          <a:prstGeom prst="rect">
            <a:avLst/>
          </a:prstGeom>
          <a:noFill/>
        </p:spPr>
        <p:txBody>
          <a:bodyPr wrap="square" rtlCol="0" anchor="ctr">
            <a:spAutoFit/>
          </a:bodyPr>
          <a:lstStyle/>
          <a:p>
            <a:pPr algn="ctr"/>
            <a:r>
              <a:rPr lang="en-US" sz="2400" dirty="0">
                <a:solidFill>
                  <a:schemeClr val="tx2"/>
                </a:solidFill>
              </a:rPr>
              <a:t>International Code Council, Inc.</a:t>
            </a:r>
            <a:br>
              <a:rPr lang="en-US" sz="2400" dirty="0">
                <a:solidFill>
                  <a:schemeClr val="tx2"/>
                </a:solidFill>
              </a:rPr>
            </a:br>
            <a:r>
              <a:rPr lang="en-US" sz="2400" dirty="0">
                <a:solidFill>
                  <a:schemeClr val="tx2"/>
                </a:solidFill>
              </a:rPr>
              <a:t>Training Department</a:t>
            </a:r>
            <a:br>
              <a:rPr lang="en-US" sz="2400" dirty="0">
                <a:solidFill>
                  <a:schemeClr val="tx2"/>
                </a:solidFill>
              </a:rPr>
            </a:br>
            <a:br>
              <a:rPr lang="en-US" sz="2400" dirty="0">
                <a:solidFill>
                  <a:schemeClr val="tx2"/>
                </a:solidFill>
              </a:rPr>
            </a:br>
            <a:r>
              <a:rPr lang="en-US" sz="2400" dirty="0">
                <a:solidFill>
                  <a:schemeClr val="tx2"/>
                </a:solidFill>
              </a:rPr>
              <a:t>888-ICC-SAFE, Ext 33821</a:t>
            </a:r>
            <a:br>
              <a:rPr lang="en-US" sz="2400" dirty="0">
                <a:solidFill>
                  <a:schemeClr val="tx2"/>
                </a:solidFill>
              </a:rPr>
            </a:br>
            <a:r>
              <a:rPr lang="en-US" sz="2400" dirty="0">
                <a:solidFill>
                  <a:schemeClr val="tx2"/>
                </a:solidFill>
              </a:rPr>
              <a:t>Learn@ICCSAFE.org</a:t>
            </a:r>
            <a:br>
              <a:rPr lang="en-US" sz="2400" dirty="0">
                <a:solidFill>
                  <a:schemeClr val="tx2"/>
                </a:solidFill>
              </a:rPr>
            </a:br>
            <a:br>
              <a:rPr lang="en-US" sz="2400" dirty="0">
                <a:solidFill>
                  <a:schemeClr val="tx2"/>
                </a:solidFill>
              </a:rPr>
            </a:br>
            <a:r>
              <a:rPr lang="en-US" sz="2400" b="1" i="1" dirty="0">
                <a:solidFill>
                  <a:schemeClr val="tx2"/>
                </a:solidFill>
              </a:rPr>
              <a:t>Building Professional Careers!</a:t>
            </a:r>
            <a:endParaRPr lang="en-US" sz="2400" dirty="0">
              <a:solidFill>
                <a:schemeClr val="tx2"/>
              </a:solidFill>
            </a:endParaRPr>
          </a:p>
        </p:txBody>
      </p:sp>
      <p:sp>
        <p:nvSpPr>
          <p:cNvPr id="5" name="TextBox 4">
            <a:extLst>
              <a:ext uri="{FF2B5EF4-FFF2-40B4-BE49-F238E27FC236}">
                <a16:creationId xmlns:a16="http://schemas.microsoft.com/office/drawing/2014/main" id="{8852FA4F-E3C5-D69A-A311-FB59CA38F7E7}"/>
              </a:ext>
            </a:extLst>
          </p:cNvPr>
          <p:cNvSpPr txBox="1"/>
          <p:nvPr userDrawn="1"/>
        </p:nvSpPr>
        <p:spPr>
          <a:xfrm>
            <a:off x="7254379" y="4981917"/>
            <a:ext cx="1882861" cy="161583"/>
          </a:xfrm>
          <a:prstGeom prst="rect">
            <a:avLst/>
          </a:prstGeom>
          <a:noFill/>
        </p:spPr>
        <p:txBody>
          <a:bodyPr wrap="square" anchor="b">
            <a:spAutoFit/>
          </a:bodyPr>
          <a:lstStyle/>
          <a:p>
            <a:pPr algn="r"/>
            <a:r>
              <a:rPr lang="en-US" sz="450" i="1" dirty="0">
                <a:solidFill>
                  <a:schemeClr val="bg2"/>
                </a:solidFill>
              </a:rPr>
              <a:t>Template by Matthew Winn, SVP of Training, ICC (V.23.06-1)</a:t>
            </a:r>
          </a:p>
        </p:txBody>
      </p:sp>
    </p:spTree>
    <p:extLst>
      <p:ext uri="{BB962C8B-B14F-4D97-AF65-F5344CB8AC3E}">
        <p14:creationId xmlns:p14="http://schemas.microsoft.com/office/powerpoint/2010/main" val="25273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impl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94B53-5E41-2288-CC54-181A9FEA2D71}"/>
              </a:ext>
            </a:extLst>
          </p:cNvPr>
          <p:cNvSpPr/>
          <p:nvPr userDrawn="1"/>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232049" y="273844"/>
            <a:ext cx="7280644" cy="579419"/>
          </a:xfrm>
        </p:spPr>
        <p:txBody>
          <a:bodyPr/>
          <a:lstStyle>
            <a:lvl1pPr>
              <a:defRPr/>
            </a:lvl1pPr>
          </a:lstStyle>
          <a:p>
            <a:r>
              <a:rPr lang="en-US" dirty="0"/>
              <a:t>Click to edit Slide Title</a:t>
            </a:r>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042448"/>
            <a:ext cx="7280643" cy="3735530"/>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Process 6">
            <a:extLst>
              <a:ext uri="{FF2B5EF4-FFF2-40B4-BE49-F238E27FC236}">
                <a16:creationId xmlns:a16="http://schemas.microsoft.com/office/drawing/2014/main" id="{69EF4CFA-A905-86EE-76BB-45F7246C0C9A}"/>
              </a:ext>
            </a:extLst>
          </p:cNvPr>
          <p:cNvSpPr/>
          <p:nvPr userDrawn="1"/>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endParaRPr lang="en-US" sz="3000" b="1" dirty="0"/>
          </a:p>
        </p:txBody>
      </p:sp>
      <p:sp>
        <p:nvSpPr>
          <p:cNvPr id="5" name="Text Placeholder 14">
            <a:extLst>
              <a:ext uri="{FF2B5EF4-FFF2-40B4-BE49-F238E27FC236}">
                <a16:creationId xmlns:a16="http://schemas.microsoft.com/office/drawing/2014/main" id="{9447CA13-885B-78BC-8582-4DBFC6B2DE1B}"/>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350553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truct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2F1A09-3AB7-8DE6-2953-59792383039D}"/>
              </a:ext>
            </a:extLst>
          </p:cNvPr>
          <p:cNvSpPr/>
          <p:nvPr/>
        </p:nvSpPr>
        <p:spPr>
          <a:xfrm>
            <a:off x="1" y="273844"/>
            <a:ext cx="9141902" cy="579419"/>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FB35281-356C-F16E-75B5-AB93294AABAD}"/>
              </a:ext>
            </a:extLst>
          </p:cNvPr>
          <p:cNvSpPr>
            <a:spLocks noGrp="1"/>
          </p:cNvSpPr>
          <p:nvPr>
            <p:ph type="title" hasCustomPrompt="1"/>
          </p:nvPr>
        </p:nvSpPr>
        <p:spPr>
          <a:xfrm>
            <a:off x="1232049" y="273844"/>
            <a:ext cx="5430578" cy="579419"/>
          </a:xfrm>
        </p:spPr>
        <p:txBody>
          <a:bodyPr/>
          <a:lstStyle>
            <a:lvl1pPr>
              <a:defRPr/>
            </a:lvl1pPr>
          </a:lstStyle>
          <a:p>
            <a:r>
              <a:rPr lang="en-US" dirty="0"/>
              <a:t>Click to edit Instructor Name</a:t>
            </a:r>
          </a:p>
        </p:txBody>
      </p:sp>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042448"/>
            <a:ext cx="5430578" cy="3827208"/>
          </a:xfrm>
        </p:spPr>
        <p:txBody>
          <a:bodyPr anchor="ctr"/>
          <a:lstStyle>
            <a:lvl1pPr marL="171450" indent="-171450">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Intro text</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INSTRUCTORS</a:t>
            </a:r>
          </a:p>
        </p:txBody>
      </p:sp>
      <p:sp>
        <p:nvSpPr>
          <p:cNvPr id="8" name="Picture Placeholder 2">
            <a:extLst>
              <a:ext uri="{FF2B5EF4-FFF2-40B4-BE49-F238E27FC236}">
                <a16:creationId xmlns:a16="http://schemas.microsoft.com/office/drawing/2014/main" id="{27FAB376-11DC-EAF3-204B-3003EB2D302D}"/>
              </a:ext>
            </a:extLst>
          </p:cNvPr>
          <p:cNvSpPr>
            <a:spLocks noGrp="1" noChangeAspect="1"/>
          </p:cNvSpPr>
          <p:nvPr>
            <p:ph type="pic" idx="10"/>
          </p:nvPr>
        </p:nvSpPr>
        <p:spPr>
          <a:xfrm>
            <a:off x="6329402" y="2230124"/>
            <a:ext cx="2537460" cy="2537460"/>
          </a:xfrm>
          <a:prstGeom prst="flowChartConnector">
            <a:avLst/>
          </a:prstGeom>
          <a:solidFill>
            <a:schemeClr val="bg1"/>
          </a:solidFill>
          <a:ln w="127000" cmpd="sng">
            <a:solidFill>
              <a:schemeClr val="bg2"/>
            </a:solidFill>
          </a:ln>
          <a:effectLst>
            <a:outerShdw blurRad="50800" dist="762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268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troductions">
    <p:spTree>
      <p:nvGrpSpPr>
        <p:cNvPr id="1" name=""/>
        <p:cNvGrpSpPr/>
        <p:nvPr/>
      </p:nvGrpSpPr>
      <p:grpSpPr>
        <a:xfrm>
          <a:off x="0" y="0"/>
          <a:ext cx="0" cy="0"/>
          <a:chOff x="0" y="0"/>
          <a:chExt cx="0" cy="0"/>
        </a:xfrm>
      </p:grpSpPr>
      <p:pic>
        <p:nvPicPr>
          <p:cNvPr id="5" name="Picture 4" descr="Text, letter, whiteboard&#10;&#10;Description automatically generated">
            <a:extLst>
              <a:ext uri="{FF2B5EF4-FFF2-40B4-BE49-F238E27FC236}">
                <a16:creationId xmlns:a16="http://schemas.microsoft.com/office/drawing/2014/main" id="{9857B2BD-D13A-BFCB-D87C-79541EC6B0C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6" name="TextBox 5">
            <a:extLst>
              <a:ext uri="{FF2B5EF4-FFF2-40B4-BE49-F238E27FC236}">
                <a16:creationId xmlns:a16="http://schemas.microsoft.com/office/drawing/2014/main" id="{99956C40-17DA-D7E4-DEFA-374BF9B1AB57}"/>
              </a:ext>
            </a:extLst>
          </p:cNvPr>
          <p:cNvSpPr txBox="1"/>
          <p:nvPr/>
        </p:nvSpPr>
        <p:spPr>
          <a:xfrm>
            <a:off x="8787189" y="4993459"/>
            <a:ext cx="356812" cy="184666"/>
          </a:xfrm>
          <a:prstGeom prst="rect">
            <a:avLst/>
          </a:prstGeom>
          <a:noFill/>
        </p:spPr>
        <p:txBody>
          <a:bodyPr wrap="square" rtlCol="0" anchor="ctr">
            <a:spAutoFit/>
          </a:bodyPr>
          <a:lstStyle/>
          <a:p>
            <a:pPr algn="ctr"/>
            <a:r>
              <a:rPr lang="en-US" sz="300" dirty="0">
                <a:solidFill>
                  <a:schemeClr val="bg2"/>
                </a:solidFill>
              </a:rPr>
              <a:t>Shutterstock</a:t>
            </a:r>
          </a:p>
        </p:txBody>
      </p:sp>
    </p:spTree>
    <p:extLst>
      <p:ext uri="{BB962C8B-B14F-4D97-AF65-F5344CB8AC3E}">
        <p14:creationId xmlns:p14="http://schemas.microsoft.com/office/powerpoint/2010/main" val="14708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oal &amp; Objectiv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1698551"/>
            <a:ext cx="5430578" cy="3079427"/>
          </a:xfrm>
        </p:spPr>
        <p:txBody>
          <a:bodyPr anchor="ctr"/>
          <a:lstStyle>
            <a:lvl1pPr marL="385763" indent="-385763">
              <a:lnSpc>
                <a:spcPct val="100000"/>
              </a:lnSpc>
              <a:spcBef>
                <a:spcPts val="0"/>
              </a:spcBef>
              <a:spcAft>
                <a:spcPts val="450"/>
              </a:spcAft>
              <a:buFont typeface="+mj-lt"/>
              <a:buAutoNum type="arabicParen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Course Objectives</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GOAL &amp; OBJECTIVES</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3" name="Picture 12">
            <a:extLst>
              <a:ext uri="{FF2B5EF4-FFF2-40B4-BE49-F238E27FC236}">
                <a16:creationId xmlns:a16="http://schemas.microsoft.com/office/drawing/2014/main" id="{6216307D-179B-CCA5-D229-77D70261BD1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947683" y="2128962"/>
            <a:ext cx="2073349" cy="2073349"/>
          </a:xfrm>
          <a:prstGeom prst="rect">
            <a:avLst/>
          </a:prstGeom>
        </p:spPr>
      </p:pic>
      <p:sp>
        <p:nvSpPr>
          <p:cNvPr id="15" name="Text Placeholder 14">
            <a:extLst>
              <a:ext uri="{FF2B5EF4-FFF2-40B4-BE49-F238E27FC236}">
                <a16:creationId xmlns:a16="http://schemas.microsoft.com/office/drawing/2014/main" id="{52743B77-CAC7-31F2-7430-BF30B4FA7767}"/>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
        <p:nvSpPr>
          <p:cNvPr id="16" name="Title 1">
            <a:extLst>
              <a:ext uri="{FF2B5EF4-FFF2-40B4-BE49-F238E27FC236}">
                <a16:creationId xmlns:a16="http://schemas.microsoft.com/office/drawing/2014/main" id="{90E40650-6948-B594-D234-92DA6373148C}"/>
              </a:ext>
            </a:extLst>
          </p:cNvPr>
          <p:cNvSpPr>
            <a:spLocks noGrp="1"/>
          </p:cNvSpPr>
          <p:nvPr>
            <p:ph type="title" hasCustomPrompt="1"/>
          </p:nvPr>
        </p:nvSpPr>
        <p:spPr>
          <a:xfrm>
            <a:off x="1232049" y="273844"/>
            <a:ext cx="5430578" cy="1317073"/>
          </a:xfrm>
        </p:spPr>
        <p:txBody>
          <a:bodyPr>
            <a:normAutofit/>
          </a:bodyPr>
          <a:lstStyle>
            <a:lvl1pPr>
              <a:defRPr sz="2100" b="1"/>
            </a:lvl1pPr>
          </a:lstStyle>
          <a:p>
            <a:r>
              <a:rPr lang="en-US" dirty="0"/>
              <a:t>Click to edit Course Goal</a:t>
            </a:r>
          </a:p>
        </p:txBody>
      </p:sp>
      <p:sp>
        <p:nvSpPr>
          <p:cNvPr id="2" name="TextBox 1">
            <a:extLst>
              <a:ext uri="{FF2B5EF4-FFF2-40B4-BE49-F238E27FC236}">
                <a16:creationId xmlns:a16="http://schemas.microsoft.com/office/drawing/2014/main" id="{8DC6E4AE-FC08-366D-A376-4ED63113F9B7}"/>
              </a:ext>
            </a:extLst>
          </p:cNvPr>
          <p:cNvSpPr txBox="1"/>
          <p:nvPr/>
        </p:nvSpPr>
        <p:spPr>
          <a:xfrm rot="20433763">
            <a:off x="8486234" y="3881990"/>
            <a:ext cx="356812" cy="184666"/>
          </a:xfrm>
          <a:prstGeom prst="rect">
            <a:avLst/>
          </a:prstGeom>
          <a:noFill/>
        </p:spPr>
        <p:txBody>
          <a:bodyPr wrap="square" rtlCol="0" anchor="ctr">
            <a:spAutoFit/>
          </a:bodyPr>
          <a:lstStyle/>
          <a:p>
            <a:pPr algn="ctr"/>
            <a:r>
              <a:rPr lang="en-US" sz="300" dirty="0">
                <a:solidFill>
                  <a:schemeClr val="bg2"/>
                </a:solidFill>
              </a:rPr>
              <a:t>Shutterstock</a:t>
            </a:r>
          </a:p>
        </p:txBody>
      </p:sp>
    </p:spTree>
    <p:extLst>
      <p:ext uri="{BB962C8B-B14F-4D97-AF65-F5344CB8AC3E}">
        <p14:creationId xmlns:p14="http://schemas.microsoft.com/office/powerpoint/2010/main" val="223721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rse Out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C7021-8DAC-D07E-69F5-5FFCF0656BF6}"/>
              </a:ext>
            </a:extLst>
          </p:cNvPr>
          <p:cNvSpPr>
            <a:spLocks noGrp="1"/>
          </p:cNvSpPr>
          <p:nvPr>
            <p:ph idx="1" hasCustomPrompt="1"/>
          </p:nvPr>
        </p:nvSpPr>
        <p:spPr>
          <a:xfrm>
            <a:off x="1232049" y="518338"/>
            <a:ext cx="5430578" cy="4249247"/>
          </a:xfrm>
        </p:spPr>
        <p:txBody>
          <a:bodyPr anchor="ctr"/>
          <a:lstStyle>
            <a:lvl1pPr marL="385763" indent="-385763">
              <a:lnSpc>
                <a:spcPct val="100000"/>
              </a:lnSpc>
              <a:spcBef>
                <a:spcPts val="0"/>
              </a:spcBef>
              <a:spcAft>
                <a:spcPts val="450"/>
              </a:spcAft>
              <a:buFont typeface="Wingdings" panose="05000000000000000000" pitchFamily="2" charset="2"/>
              <a:buChar char="§"/>
              <a:defRPr/>
            </a:lvl1pPr>
            <a:lvl2pPr marL="514350" indent="-171450">
              <a:lnSpc>
                <a:spcPct val="100000"/>
              </a:lnSpc>
              <a:spcBef>
                <a:spcPts val="0"/>
              </a:spcBef>
              <a:spcAft>
                <a:spcPts val="450"/>
              </a:spcAft>
              <a:buFont typeface="Wingdings" panose="05000000000000000000" pitchFamily="2" charset="2"/>
              <a:buChar char="§"/>
              <a:defRPr/>
            </a:lvl2pPr>
            <a:lvl3pPr marL="857250" indent="-171450">
              <a:lnSpc>
                <a:spcPct val="100000"/>
              </a:lnSpc>
              <a:spcBef>
                <a:spcPts val="0"/>
              </a:spcBef>
              <a:spcAft>
                <a:spcPts val="450"/>
              </a:spcAft>
              <a:buFont typeface="Wingdings" panose="05000000000000000000" pitchFamily="2" charset="2"/>
              <a:buChar char="§"/>
              <a:defRPr/>
            </a:lvl3pPr>
            <a:lvl4pPr marL="1200150" indent="-171450">
              <a:lnSpc>
                <a:spcPct val="100000"/>
              </a:lnSpc>
              <a:spcBef>
                <a:spcPts val="0"/>
              </a:spcBef>
              <a:spcAft>
                <a:spcPts val="450"/>
              </a:spcAft>
              <a:buFont typeface="Wingdings" panose="05000000000000000000" pitchFamily="2" charset="2"/>
              <a:buChar char="§"/>
              <a:defRPr/>
            </a:lvl4pPr>
            <a:lvl5pPr marL="1543050" indent="-171450">
              <a:lnSpc>
                <a:spcPct val="100000"/>
              </a:lnSpc>
              <a:spcBef>
                <a:spcPts val="0"/>
              </a:spcBef>
              <a:spcAft>
                <a:spcPts val="450"/>
              </a:spcAft>
              <a:buFont typeface="Wingdings" panose="05000000000000000000" pitchFamily="2" charset="2"/>
              <a:buChar char="§"/>
              <a:defRPr/>
            </a:lvl5pPr>
          </a:lstStyle>
          <a:p>
            <a:pPr lvl="0"/>
            <a:r>
              <a:rPr lang="en-US" dirty="0"/>
              <a:t>Click to edit Course Sections</a:t>
            </a:r>
          </a:p>
        </p:txBody>
      </p:sp>
      <p:sp>
        <p:nvSpPr>
          <p:cNvPr id="7" name="Flowchart: Process 6">
            <a:extLst>
              <a:ext uri="{FF2B5EF4-FFF2-40B4-BE49-F238E27FC236}">
                <a16:creationId xmlns:a16="http://schemas.microsoft.com/office/drawing/2014/main" id="{69EF4CFA-A905-86EE-76BB-45F7246C0C9A}"/>
              </a:ext>
            </a:extLst>
          </p:cNvPr>
          <p:cNvSpPr/>
          <p:nvPr/>
        </p:nvSpPr>
        <p:spPr>
          <a:xfrm>
            <a:off x="0" y="0"/>
            <a:ext cx="685800" cy="5143500"/>
          </a:xfrm>
          <a:prstGeom prst="flowChartProcess">
            <a:avLst/>
          </a:prstGeom>
          <a:solidFill>
            <a:schemeClr val="tx2"/>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3000" b="1" dirty="0"/>
              <a:t>COURSE OUTLINE</a:t>
            </a:r>
          </a:p>
        </p:txBody>
      </p:sp>
      <p:grpSp>
        <p:nvGrpSpPr>
          <p:cNvPr id="9" name="Group 8">
            <a:extLst>
              <a:ext uri="{FF2B5EF4-FFF2-40B4-BE49-F238E27FC236}">
                <a16:creationId xmlns:a16="http://schemas.microsoft.com/office/drawing/2014/main" id="{9E7B91EB-3D2B-0BF1-6BD3-CE59870F9A3D}"/>
              </a:ext>
            </a:extLst>
          </p:cNvPr>
          <p:cNvGrpSpPr/>
          <p:nvPr/>
        </p:nvGrpSpPr>
        <p:grpSpPr>
          <a:xfrm>
            <a:off x="8439162" y="-312110"/>
            <a:ext cx="461990" cy="2460108"/>
            <a:chOff x="2501621" y="-870307"/>
            <a:chExt cx="615986" cy="8598615"/>
          </a:xfrm>
        </p:grpSpPr>
        <p:sp>
          <p:nvSpPr>
            <p:cNvPr id="10" name="Flowchart: Process 9">
              <a:extLst>
                <a:ext uri="{FF2B5EF4-FFF2-40B4-BE49-F238E27FC236}">
                  <a16:creationId xmlns:a16="http://schemas.microsoft.com/office/drawing/2014/main" id="{A742E41F-97E7-B11A-AC0C-D7E1AAA77F50}"/>
                </a:ext>
              </a:extLst>
            </p:cNvPr>
            <p:cNvSpPr/>
            <p:nvPr/>
          </p:nvSpPr>
          <p:spPr>
            <a:xfrm rot="19456851">
              <a:off x="2501621" y="-846505"/>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lowchart: Process 10">
              <a:extLst>
                <a:ext uri="{FF2B5EF4-FFF2-40B4-BE49-F238E27FC236}">
                  <a16:creationId xmlns:a16="http://schemas.microsoft.com/office/drawing/2014/main" id="{EEC9B42E-359C-A73A-387D-B70A50FC2B0B}"/>
                </a:ext>
              </a:extLst>
            </p:cNvPr>
            <p:cNvSpPr/>
            <p:nvPr/>
          </p:nvSpPr>
          <p:spPr>
            <a:xfrm rot="19456851">
              <a:off x="2763895" y="-858406"/>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Process 11">
              <a:extLst>
                <a:ext uri="{FF2B5EF4-FFF2-40B4-BE49-F238E27FC236}">
                  <a16:creationId xmlns:a16="http://schemas.microsoft.com/office/drawing/2014/main" id="{0CD10D56-CA88-D6B1-58CA-6C6123A37444}"/>
                </a:ext>
              </a:extLst>
            </p:cNvPr>
            <p:cNvSpPr/>
            <p:nvPr/>
          </p:nvSpPr>
          <p:spPr>
            <a:xfrm rot="19456851">
              <a:off x="3026167" y="-870307"/>
              <a:ext cx="91440" cy="857481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Picture Placeholder 2">
            <a:extLst>
              <a:ext uri="{FF2B5EF4-FFF2-40B4-BE49-F238E27FC236}">
                <a16:creationId xmlns:a16="http://schemas.microsoft.com/office/drawing/2014/main" id="{B8686259-EFD5-719A-CB0C-E60E927BB4E8}"/>
              </a:ext>
            </a:extLst>
          </p:cNvPr>
          <p:cNvSpPr>
            <a:spLocks noGrp="1" noChangeAspect="1"/>
          </p:cNvSpPr>
          <p:nvPr>
            <p:ph type="pic" idx="11"/>
          </p:nvPr>
        </p:nvSpPr>
        <p:spPr>
          <a:xfrm>
            <a:off x="6329402" y="2230124"/>
            <a:ext cx="2537460" cy="2537460"/>
          </a:xfrm>
          <a:prstGeom prst="flowChartConnector">
            <a:avLst/>
          </a:prstGeom>
          <a:solidFill>
            <a:schemeClr val="bg1"/>
          </a:solidFill>
          <a:ln w="127000" cmpd="sng">
            <a:solidFill>
              <a:schemeClr val="bg2"/>
            </a:solidFill>
          </a:ln>
          <a:effectLst>
            <a:outerShdw blurRad="50800" dist="762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ext Placeholder 14">
            <a:extLst>
              <a:ext uri="{FF2B5EF4-FFF2-40B4-BE49-F238E27FC236}">
                <a16:creationId xmlns:a16="http://schemas.microsoft.com/office/drawing/2014/main" id="{1910A0BE-EB61-7D62-CC5A-0C785E02A10B}"/>
              </a:ext>
            </a:extLst>
          </p:cNvPr>
          <p:cNvSpPr>
            <a:spLocks noGrp="1"/>
          </p:cNvSpPr>
          <p:nvPr>
            <p:ph type="body" sz="quarter" idx="10" hasCustomPrompt="1"/>
          </p:nvPr>
        </p:nvSpPr>
        <p:spPr>
          <a:xfrm>
            <a:off x="108347" y="4777978"/>
            <a:ext cx="465534" cy="211931"/>
          </a:xfrm>
        </p:spPr>
        <p:txBody>
          <a:bodyPr anchor="ctr">
            <a:normAutofit/>
          </a:bodyPr>
          <a:lstStyle>
            <a:lvl1pPr marL="0" indent="0" algn="ctr">
              <a:buFontTx/>
              <a:buNone/>
              <a:defRPr sz="900" i="1">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Page</a:t>
            </a:r>
          </a:p>
        </p:txBody>
      </p:sp>
    </p:spTree>
    <p:extLst>
      <p:ext uri="{BB962C8B-B14F-4D97-AF65-F5344CB8AC3E}">
        <p14:creationId xmlns:p14="http://schemas.microsoft.com/office/powerpoint/2010/main" val="26404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E754C-87FD-9042-991F-2E180E86EB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C26580-6516-6B93-63EA-812FF670CD0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01068A4-58D4-DA3E-9E2B-67B4C276FCAE}"/>
              </a:ext>
            </a:extLst>
          </p:cNvPr>
          <p:cNvSpPr txBox="1"/>
          <p:nvPr/>
        </p:nvSpPr>
        <p:spPr>
          <a:xfrm>
            <a:off x="7638430" y="4981917"/>
            <a:ext cx="1505570" cy="184666"/>
          </a:xfrm>
          <a:prstGeom prst="rect">
            <a:avLst/>
          </a:prstGeom>
          <a:noFill/>
        </p:spPr>
        <p:txBody>
          <a:bodyPr wrap="square" rtlCol="0">
            <a:spAutoFit/>
          </a:bodyPr>
          <a:lstStyle/>
          <a:p>
            <a:pPr algn="r"/>
            <a:r>
              <a:rPr lang="en-US" sz="600" dirty="0">
                <a:solidFill>
                  <a:schemeClr val="bg2"/>
                </a:solidFill>
              </a:rPr>
              <a:t>© International Code Council, Inc.</a:t>
            </a:r>
          </a:p>
        </p:txBody>
      </p:sp>
    </p:spTree>
    <p:extLst>
      <p:ext uri="{BB962C8B-B14F-4D97-AF65-F5344CB8AC3E}">
        <p14:creationId xmlns:p14="http://schemas.microsoft.com/office/powerpoint/2010/main" val="9598345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7" r:id="rId36"/>
    <p:sldLayoutId id="2147483661" r:id="rId37"/>
    <p:sldLayoutId id="2147483680" r:id="rId38"/>
    <p:sldLayoutId id="2147483681" r:id="rId39"/>
    <p:sldLayoutId id="2147483682" r:id="rId40"/>
    <p:sldLayoutId id="2147483683" r:id="rId41"/>
    <p:sldLayoutId id="2147483684" r:id="rId42"/>
    <p:sldLayoutId id="2147483685" r:id="rId43"/>
    <p:sldLayoutId id="2147483686" r:id="rId44"/>
    <p:sldLayoutId id="2147483663" r:id="rId45"/>
    <p:sldLayoutId id="2147483689" r:id="rId46"/>
    <p:sldLayoutId id="2147483687" r:id="rId47"/>
    <p:sldLayoutId id="2147483667" r:id="rId48"/>
    <p:sldLayoutId id="2147483668" r:id="rId49"/>
    <p:sldLayoutId id="2147483669" r:id="rId50"/>
    <p:sldLayoutId id="2147483670" r:id="rId51"/>
    <p:sldLayoutId id="2147483671" r:id="rId52"/>
    <p:sldLayoutId id="2147483672" r:id="rId53"/>
    <p:sldLayoutId id="2147483673" r:id="rId54"/>
    <p:sldLayoutId id="2147483675" r:id="rId55"/>
    <p:sldLayoutId id="2147483678" r:id="rId56"/>
    <p:sldLayoutId id="2147483690" r:id="rId57"/>
    <p:sldLayoutId id="2147483691"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1.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amkerr@iccsafe.org" TargetMode="Externa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2218-2ABC-FE17-149D-3D45D250D920}"/>
              </a:ext>
            </a:extLst>
          </p:cNvPr>
          <p:cNvSpPr>
            <a:spLocks noGrp="1"/>
          </p:cNvSpPr>
          <p:nvPr>
            <p:ph type="ctrTitle"/>
          </p:nvPr>
        </p:nvSpPr>
        <p:spPr/>
        <p:txBody>
          <a:bodyPr/>
          <a:lstStyle/>
          <a:p>
            <a:r>
              <a:rPr lang="en-US" dirty="0"/>
              <a:t>Building Futures</a:t>
            </a:r>
          </a:p>
        </p:txBody>
      </p:sp>
      <p:sp>
        <p:nvSpPr>
          <p:cNvPr id="3" name="Subtitle 2">
            <a:extLst>
              <a:ext uri="{FF2B5EF4-FFF2-40B4-BE49-F238E27FC236}">
                <a16:creationId xmlns:a16="http://schemas.microsoft.com/office/drawing/2014/main" id="{1948F7CC-BFFE-99EF-68A7-54071DEA9FB6}"/>
              </a:ext>
            </a:extLst>
          </p:cNvPr>
          <p:cNvSpPr>
            <a:spLocks noGrp="1"/>
          </p:cNvSpPr>
          <p:nvPr>
            <p:ph type="subTitle" idx="1"/>
          </p:nvPr>
        </p:nvSpPr>
        <p:spPr/>
        <p:txBody>
          <a:bodyPr>
            <a:normAutofit fontScale="62500" lnSpcReduction="20000"/>
          </a:bodyPr>
          <a:lstStyle/>
          <a:p>
            <a:r>
              <a:rPr lang="en-US" dirty="0"/>
              <a:t>Empowering The Next Generation Through Building Code Education</a:t>
            </a:r>
          </a:p>
        </p:txBody>
      </p:sp>
    </p:spTree>
    <p:extLst>
      <p:ext uri="{BB962C8B-B14F-4D97-AF65-F5344CB8AC3E}">
        <p14:creationId xmlns:p14="http://schemas.microsoft.com/office/powerpoint/2010/main" val="40126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3AEE-304A-6363-0D81-2546540DD46E}"/>
              </a:ext>
            </a:extLst>
          </p:cNvPr>
          <p:cNvSpPr>
            <a:spLocks noGrp="1"/>
          </p:cNvSpPr>
          <p:nvPr>
            <p:ph type="title"/>
          </p:nvPr>
        </p:nvSpPr>
        <p:spPr/>
        <p:txBody>
          <a:bodyPr/>
          <a:lstStyle/>
          <a:p>
            <a:r>
              <a:rPr lang="en-US" dirty="0"/>
              <a:t>TTP Options</a:t>
            </a:r>
          </a:p>
        </p:txBody>
      </p:sp>
      <p:sp>
        <p:nvSpPr>
          <p:cNvPr id="3" name="Content Placeholder 2">
            <a:extLst>
              <a:ext uri="{FF2B5EF4-FFF2-40B4-BE49-F238E27FC236}">
                <a16:creationId xmlns:a16="http://schemas.microsoft.com/office/drawing/2014/main" id="{8430E18B-BCE8-F0C5-E66B-913CC36C53ED}"/>
              </a:ext>
            </a:extLst>
          </p:cNvPr>
          <p:cNvSpPr>
            <a:spLocks noGrp="1"/>
          </p:cNvSpPr>
          <p:nvPr>
            <p:ph idx="1"/>
          </p:nvPr>
        </p:nvSpPr>
        <p:spPr/>
        <p:txBody>
          <a:bodyPr/>
          <a:lstStyle/>
          <a:p>
            <a:r>
              <a:rPr lang="en-US" dirty="0"/>
              <a:t>IRC Basics (Level 1)</a:t>
            </a:r>
          </a:p>
          <a:p>
            <a:r>
              <a:rPr lang="en-US" dirty="0"/>
              <a:t>IRC Essentials (Level 2)</a:t>
            </a:r>
          </a:p>
          <a:p>
            <a:endParaRPr lang="en-US" dirty="0"/>
          </a:p>
          <a:p>
            <a:r>
              <a:rPr lang="en-US" dirty="0"/>
              <a:t>IBC Basics (Level 1)</a:t>
            </a:r>
          </a:p>
          <a:p>
            <a:r>
              <a:rPr lang="en-US" dirty="0"/>
              <a:t>IBC Essentials (Level 2)</a:t>
            </a:r>
          </a:p>
        </p:txBody>
      </p:sp>
      <p:sp>
        <p:nvSpPr>
          <p:cNvPr id="4" name="Text Placeholder 3">
            <a:extLst>
              <a:ext uri="{FF2B5EF4-FFF2-40B4-BE49-F238E27FC236}">
                <a16:creationId xmlns:a16="http://schemas.microsoft.com/office/drawing/2014/main" id="{3EF725EA-54B7-5E1F-63A9-F5C44964E32F}"/>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17677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4715-E907-E237-6FDD-95BBE045751C}"/>
              </a:ext>
            </a:extLst>
          </p:cNvPr>
          <p:cNvSpPr>
            <a:spLocks noGrp="1"/>
          </p:cNvSpPr>
          <p:nvPr>
            <p:ph type="title"/>
          </p:nvPr>
        </p:nvSpPr>
        <p:spPr/>
        <p:txBody>
          <a:bodyPr/>
          <a:lstStyle/>
          <a:p>
            <a:r>
              <a:rPr lang="en-US" dirty="0"/>
              <a:t>IRC Basics (Level 1)</a:t>
            </a:r>
          </a:p>
        </p:txBody>
      </p:sp>
      <p:sp>
        <p:nvSpPr>
          <p:cNvPr id="3" name="Content Placeholder 2">
            <a:extLst>
              <a:ext uri="{FF2B5EF4-FFF2-40B4-BE49-F238E27FC236}">
                <a16:creationId xmlns:a16="http://schemas.microsoft.com/office/drawing/2014/main" id="{DDF8EE99-5C46-8B20-ACC2-D8B1246353E9}"/>
              </a:ext>
            </a:extLst>
          </p:cNvPr>
          <p:cNvSpPr>
            <a:spLocks noGrp="1"/>
          </p:cNvSpPr>
          <p:nvPr>
            <p:ph idx="1"/>
          </p:nvPr>
        </p:nvSpPr>
        <p:spPr/>
        <p:txBody>
          <a:bodyPr/>
          <a:lstStyle/>
          <a:p>
            <a:r>
              <a:rPr lang="en-US" dirty="0"/>
              <a:t>Digital Access to the 2021 IRC, 2021 Study Companion, Basic Code Enforcement, and Inspector Skills Publications</a:t>
            </a:r>
          </a:p>
          <a:p>
            <a:r>
              <a:rPr lang="en-US" dirty="0"/>
              <a:t>Online digital course, exams, certificates of completion</a:t>
            </a:r>
          </a:p>
          <a:p>
            <a:r>
              <a:rPr lang="en-US" dirty="0"/>
              <a:t>5 disciplines- Building, Electrical, Plumbing, Mechanical, and Energy</a:t>
            </a:r>
          </a:p>
        </p:txBody>
      </p:sp>
      <p:sp>
        <p:nvSpPr>
          <p:cNvPr id="4" name="Text Placeholder 3">
            <a:extLst>
              <a:ext uri="{FF2B5EF4-FFF2-40B4-BE49-F238E27FC236}">
                <a16:creationId xmlns:a16="http://schemas.microsoft.com/office/drawing/2014/main" id="{9A7898CD-66D3-A095-6880-76E8E2BBC0CD}"/>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30905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9173-EB1F-C347-2AE4-8F2963AAF25D}"/>
              </a:ext>
            </a:extLst>
          </p:cNvPr>
          <p:cNvSpPr>
            <a:spLocks noGrp="1"/>
          </p:cNvSpPr>
          <p:nvPr>
            <p:ph type="title"/>
          </p:nvPr>
        </p:nvSpPr>
        <p:spPr/>
        <p:txBody>
          <a:bodyPr>
            <a:normAutofit/>
          </a:bodyPr>
          <a:lstStyle/>
          <a:p>
            <a:r>
              <a:rPr lang="en-US" dirty="0"/>
              <a:t>IBC Basics (Level 1)</a:t>
            </a:r>
          </a:p>
        </p:txBody>
      </p:sp>
      <p:sp>
        <p:nvSpPr>
          <p:cNvPr id="3" name="Content Placeholder 2">
            <a:extLst>
              <a:ext uri="{FF2B5EF4-FFF2-40B4-BE49-F238E27FC236}">
                <a16:creationId xmlns:a16="http://schemas.microsoft.com/office/drawing/2014/main" id="{E3D169BC-CEB2-6B36-1082-BD1A0EDB6131}"/>
              </a:ext>
            </a:extLst>
          </p:cNvPr>
          <p:cNvSpPr>
            <a:spLocks noGrp="1"/>
          </p:cNvSpPr>
          <p:nvPr>
            <p:ph idx="1"/>
          </p:nvPr>
        </p:nvSpPr>
        <p:spPr/>
        <p:txBody>
          <a:bodyPr/>
          <a:lstStyle/>
          <a:p>
            <a:r>
              <a:rPr lang="en-US" dirty="0"/>
              <a:t>Digital Access to the 2021 IBC, 2021 IBC Study Companion, Basic Code Enforcement, and Inspector Skills Publications</a:t>
            </a:r>
          </a:p>
          <a:p>
            <a:r>
              <a:rPr lang="en-US" dirty="0"/>
              <a:t>Online digital course, exams, certificates of completion</a:t>
            </a:r>
          </a:p>
          <a:p>
            <a:r>
              <a:rPr lang="en-US" dirty="0"/>
              <a:t>5 disciplines- Structural, Building Size and Types, Fire Safety, Egress from Buildings, and Accessibility &amp; Plumbing</a:t>
            </a:r>
          </a:p>
        </p:txBody>
      </p:sp>
      <p:sp>
        <p:nvSpPr>
          <p:cNvPr id="4" name="Text Placeholder 3">
            <a:extLst>
              <a:ext uri="{FF2B5EF4-FFF2-40B4-BE49-F238E27FC236}">
                <a16:creationId xmlns:a16="http://schemas.microsoft.com/office/drawing/2014/main" id="{538350C2-2857-4D4C-A155-5355B6FC5ACA}"/>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18810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A609-11E0-80FD-A370-8A3FB2739BA5}"/>
              </a:ext>
            </a:extLst>
          </p:cNvPr>
          <p:cNvSpPr>
            <a:spLocks noGrp="1"/>
          </p:cNvSpPr>
          <p:nvPr>
            <p:ph type="title"/>
          </p:nvPr>
        </p:nvSpPr>
        <p:spPr/>
        <p:txBody>
          <a:bodyPr/>
          <a:lstStyle/>
          <a:p>
            <a:r>
              <a:rPr lang="en-US" dirty="0"/>
              <a:t>The Essentials</a:t>
            </a:r>
          </a:p>
        </p:txBody>
      </p:sp>
      <p:sp>
        <p:nvSpPr>
          <p:cNvPr id="3" name="Content Placeholder 2">
            <a:extLst>
              <a:ext uri="{FF2B5EF4-FFF2-40B4-BE49-F238E27FC236}">
                <a16:creationId xmlns:a16="http://schemas.microsoft.com/office/drawing/2014/main" id="{A2CC1962-F1E7-D80A-4F7E-B142F0774270}"/>
              </a:ext>
            </a:extLst>
          </p:cNvPr>
          <p:cNvSpPr>
            <a:spLocks noGrp="1"/>
          </p:cNvSpPr>
          <p:nvPr>
            <p:ph idx="1"/>
          </p:nvPr>
        </p:nvSpPr>
        <p:spPr/>
        <p:txBody>
          <a:bodyPr/>
          <a:lstStyle/>
          <a:p>
            <a:r>
              <a:rPr lang="en-US" dirty="0"/>
              <a:t>Digital Access to the 2021 code (IRC or IBC), 2021 Study Companion, Basic Code Enforcement, and Inspector Skills Publications</a:t>
            </a:r>
          </a:p>
          <a:p>
            <a:r>
              <a:rPr lang="en-US" dirty="0"/>
              <a:t>Online digital courses (6 self-paced courses, each 90 minutes)</a:t>
            </a:r>
          </a:p>
          <a:p>
            <a:r>
              <a:rPr lang="en-US" dirty="0"/>
              <a:t>Certificate of Completion</a:t>
            </a:r>
          </a:p>
        </p:txBody>
      </p:sp>
      <p:sp>
        <p:nvSpPr>
          <p:cNvPr id="4" name="Text Placeholder 3">
            <a:extLst>
              <a:ext uri="{FF2B5EF4-FFF2-40B4-BE49-F238E27FC236}">
                <a16:creationId xmlns:a16="http://schemas.microsoft.com/office/drawing/2014/main" id="{2E94016A-ECFB-0AE3-8D70-3268B67D4A2B}"/>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99845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FFCA4-0A6A-E754-9212-233398AF02A2}"/>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Minimum annual cost (school year) of $1,000</a:t>
            </a:r>
          </a:p>
        </p:txBody>
      </p:sp>
      <p:sp>
        <p:nvSpPr>
          <p:cNvPr id="4" name="Text Placeholder 3">
            <a:extLst>
              <a:ext uri="{FF2B5EF4-FFF2-40B4-BE49-F238E27FC236}">
                <a16:creationId xmlns:a16="http://schemas.microsoft.com/office/drawing/2014/main" id="{0E27195B-4D0D-8491-DE34-A610D0E87A25}"/>
              </a:ext>
            </a:extLst>
          </p:cNvPr>
          <p:cNvSpPr>
            <a:spLocks noGrp="1"/>
          </p:cNvSpPr>
          <p:nvPr>
            <p:ph type="body" sz="quarter" idx="10"/>
          </p:nvPr>
        </p:nvSpPr>
        <p:spPr/>
        <p:txBody>
          <a:bodyPr>
            <a:normAutofit lnSpcReduction="10000"/>
          </a:bodyPr>
          <a:lstStyle/>
          <a:p>
            <a:endParaRPr lang="en-US"/>
          </a:p>
        </p:txBody>
      </p:sp>
      <p:sp>
        <p:nvSpPr>
          <p:cNvPr id="2" name="Title 1">
            <a:extLst>
              <a:ext uri="{FF2B5EF4-FFF2-40B4-BE49-F238E27FC236}">
                <a16:creationId xmlns:a16="http://schemas.microsoft.com/office/drawing/2014/main" id="{D22BEF0C-F700-4ABC-C4BE-6DD84A2BDBCB}"/>
              </a:ext>
            </a:extLst>
          </p:cNvPr>
          <p:cNvSpPr>
            <a:spLocks noGrp="1"/>
          </p:cNvSpPr>
          <p:nvPr>
            <p:ph type="title"/>
          </p:nvPr>
        </p:nvSpPr>
        <p:spPr/>
        <p:txBody>
          <a:bodyPr/>
          <a:lstStyle/>
          <a:p>
            <a:r>
              <a:rPr lang="en-US" dirty="0"/>
              <a:t>TTP Costs</a:t>
            </a:r>
          </a:p>
        </p:txBody>
      </p:sp>
      <p:graphicFrame>
        <p:nvGraphicFramePr>
          <p:cNvPr id="7" name="Table 6">
            <a:extLst>
              <a:ext uri="{FF2B5EF4-FFF2-40B4-BE49-F238E27FC236}">
                <a16:creationId xmlns:a16="http://schemas.microsoft.com/office/drawing/2014/main" id="{30706D9C-5C1B-896C-E4A1-1D1DEE853440}"/>
              </a:ext>
            </a:extLst>
          </p:cNvPr>
          <p:cNvGraphicFramePr>
            <a:graphicFrameLocks noGrp="1"/>
          </p:cNvGraphicFramePr>
          <p:nvPr>
            <p:extLst>
              <p:ext uri="{D42A27DB-BD31-4B8C-83A1-F6EECF244321}">
                <p14:modId xmlns:p14="http://schemas.microsoft.com/office/powerpoint/2010/main" val="2478090627"/>
              </p:ext>
            </p:extLst>
          </p:nvPr>
        </p:nvGraphicFramePr>
        <p:xfrm>
          <a:off x="1909269" y="1378952"/>
          <a:ext cx="5633003" cy="1273227"/>
        </p:xfrm>
        <a:graphic>
          <a:graphicData uri="http://schemas.openxmlformats.org/drawingml/2006/table">
            <a:tbl>
              <a:tblPr firstRow="1" bandRow="1"/>
              <a:tblGrid>
                <a:gridCol w="2747806">
                  <a:extLst>
                    <a:ext uri="{9D8B030D-6E8A-4147-A177-3AD203B41FA5}">
                      <a16:colId xmlns:a16="http://schemas.microsoft.com/office/drawing/2014/main" val="3135378971"/>
                    </a:ext>
                  </a:extLst>
                </a:gridCol>
                <a:gridCol w="2885197">
                  <a:extLst>
                    <a:ext uri="{9D8B030D-6E8A-4147-A177-3AD203B41FA5}">
                      <a16:colId xmlns:a16="http://schemas.microsoft.com/office/drawing/2014/main" val="3033174308"/>
                    </a:ext>
                  </a:extLst>
                </a:gridCol>
              </a:tblGrid>
              <a:tr h="519747">
                <a:tc gridSpan="2">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algn="ctr"/>
                      <a:r>
                        <a:rPr lang="en-US" sz="1800" b="0" dirty="0">
                          <a:solidFill>
                            <a:srgbClr val="0B5940"/>
                          </a:solidFill>
                          <a:latin typeface="+mj-lt"/>
                          <a:cs typeface="Calibri Light" panose="020F0302020204030204" pitchFamily="34" charset="0"/>
                        </a:rPr>
                        <a:t>TTP Cost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2998623469"/>
                  </a:ext>
                </a:extLst>
              </a:tr>
              <a:tr h="37674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l">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Annual School ICC Fee (school year)</a:t>
                      </a:r>
                      <a:endParaRPr lang="en-US" sz="16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2D42">
                        <a:alpha val="9804"/>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l">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$600.00 base cost</a:t>
                      </a:r>
                      <a:endParaRPr lang="en-US" sz="16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2D42">
                        <a:alpha val="9804"/>
                      </a:srgbClr>
                    </a:solidFill>
                  </a:tcPr>
                </a:tc>
                <a:extLst>
                  <a:ext uri="{0D108BD9-81ED-4DB2-BD59-A6C34878D82A}">
                    <a16:rowId xmlns:a16="http://schemas.microsoft.com/office/drawing/2014/main" val="3984866569"/>
                  </a:ext>
                </a:extLst>
              </a:tr>
              <a:tr h="37674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l">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Participating Student</a:t>
                      </a:r>
                      <a:endParaRPr lang="en-US" sz="16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l">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$50 per student, per course</a:t>
                      </a:r>
                      <a:endParaRPr lang="en-US" sz="16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10661"/>
                  </a:ext>
                </a:extLst>
              </a:tr>
            </a:tbl>
          </a:graphicData>
        </a:graphic>
      </p:graphicFrame>
    </p:spTree>
    <p:extLst>
      <p:ext uri="{BB962C8B-B14F-4D97-AF65-F5344CB8AC3E}">
        <p14:creationId xmlns:p14="http://schemas.microsoft.com/office/powerpoint/2010/main" val="25885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27195B-4D0D-8491-DE34-A610D0E87A25}"/>
              </a:ext>
            </a:extLst>
          </p:cNvPr>
          <p:cNvSpPr>
            <a:spLocks noGrp="1"/>
          </p:cNvSpPr>
          <p:nvPr>
            <p:ph type="body" sz="quarter" idx="10"/>
          </p:nvPr>
        </p:nvSpPr>
        <p:spPr/>
        <p:txBody>
          <a:bodyPr>
            <a:normAutofit lnSpcReduction="10000"/>
          </a:bodyPr>
          <a:lstStyle/>
          <a:p>
            <a:endParaRPr lang="en-US"/>
          </a:p>
        </p:txBody>
      </p:sp>
      <p:sp>
        <p:nvSpPr>
          <p:cNvPr id="2" name="Title 1">
            <a:extLst>
              <a:ext uri="{FF2B5EF4-FFF2-40B4-BE49-F238E27FC236}">
                <a16:creationId xmlns:a16="http://schemas.microsoft.com/office/drawing/2014/main" id="{D22BEF0C-F700-4ABC-C4BE-6DD84A2BDBCB}"/>
              </a:ext>
            </a:extLst>
          </p:cNvPr>
          <p:cNvSpPr>
            <a:spLocks noGrp="1"/>
          </p:cNvSpPr>
          <p:nvPr>
            <p:ph type="title"/>
          </p:nvPr>
        </p:nvSpPr>
        <p:spPr/>
        <p:txBody>
          <a:bodyPr/>
          <a:lstStyle/>
          <a:p>
            <a:r>
              <a:rPr lang="en-US" dirty="0"/>
              <a:t>TTP Costs</a:t>
            </a:r>
          </a:p>
        </p:txBody>
      </p:sp>
      <p:graphicFrame>
        <p:nvGraphicFramePr>
          <p:cNvPr id="5" name="Table 4">
            <a:extLst>
              <a:ext uri="{FF2B5EF4-FFF2-40B4-BE49-F238E27FC236}">
                <a16:creationId xmlns:a16="http://schemas.microsoft.com/office/drawing/2014/main" id="{F7659A1D-9CDD-E973-F865-3D9C02380A67}"/>
              </a:ext>
            </a:extLst>
          </p:cNvPr>
          <p:cNvGraphicFramePr>
            <a:graphicFrameLocks noGrp="1"/>
          </p:cNvGraphicFramePr>
          <p:nvPr>
            <p:extLst>
              <p:ext uri="{D42A27DB-BD31-4B8C-83A1-F6EECF244321}">
                <p14:modId xmlns:p14="http://schemas.microsoft.com/office/powerpoint/2010/main" val="4054413174"/>
              </p:ext>
            </p:extLst>
          </p:nvPr>
        </p:nvGraphicFramePr>
        <p:xfrm>
          <a:off x="2289047" y="1079904"/>
          <a:ext cx="4711164" cy="1491846"/>
        </p:xfrm>
        <a:graphic>
          <a:graphicData uri="http://schemas.openxmlformats.org/drawingml/2006/table">
            <a:tbl>
              <a:tblPr firstRow="1" firstCol="1" bandRow="1"/>
              <a:tblGrid>
                <a:gridCol w="3446799">
                  <a:extLst>
                    <a:ext uri="{9D8B030D-6E8A-4147-A177-3AD203B41FA5}">
                      <a16:colId xmlns:a16="http://schemas.microsoft.com/office/drawing/2014/main" val="368812207"/>
                    </a:ext>
                  </a:extLst>
                </a:gridCol>
                <a:gridCol w="1264365">
                  <a:extLst>
                    <a:ext uri="{9D8B030D-6E8A-4147-A177-3AD203B41FA5}">
                      <a16:colId xmlns:a16="http://schemas.microsoft.com/office/drawing/2014/main" val="936098636"/>
                    </a:ext>
                  </a:extLst>
                </a:gridCol>
              </a:tblGrid>
              <a:tr h="521208">
                <a:tc gridSpan="2">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gn="ctr">
                        <a:lnSpc>
                          <a:spcPts val="1400"/>
                        </a:lnSpc>
                        <a:spcBef>
                          <a:spcPts val="0"/>
                        </a:spcBef>
                        <a:spcAft>
                          <a:spcPts val="0"/>
                        </a:spcAft>
                      </a:pPr>
                      <a:r>
                        <a:rPr lang="en-US" sz="1800" b="0" dirty="0">
                          <a:solidFill>
                            <a:srgbClr val="0B5940"/>
                          </a:solidFill>
                          <a:effectLst/>
                          <a:latin typeface="+mj-lt"/>
                          <a:cs typeface="Calibri Light" panose="020F0302020204030204" pitchFamily="34" charset="0"/>
                        </a:rPr>
                        <a:t>Example of Annual Cost to Operate TTP</a:t>
                      </a:r>
                      <a:endParaRPr lang="en-US" sz="1800" b="0" dirty="0">
                        <a:solidFill>
                          <a:srgbClr val="0B5940"/>
                        </a:solidFill>
                        <a:effectLst/>
                        <a:latin typeface="+mj-lt"/>
                        <a:ea typeface="Times New Roman" panose="02020603050405020304" pitchFamily="18" charset="0"/>
                        <a:cs typeface="Calibri Light" panose="020F0302020204030204" pitchFamily="34" charset="0"/>
                      </a:endParaRPr>
                    </a:p>
                  </a:txBody>
                  <a:tcPr marT="137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731828153"/>
                  </a:ext>
                </a:extLst>
              </a:tr>
              <a:tr h="323546">
                <a:tc>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Annual School ICC Fee</a:t>
                      </a:r>
                      <a:endPar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2D42">
                        <a:alpha val="9804"/>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$600.00</a:t>
                      </a:r>
                      <a:endPar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2D42">
                        <a:alpha val="9804"/>
                      </a:srgbClr>
                    </a:solidFill>
                  </a:tcPr>
                </a:tc>
                <a:extLst>
                  <a:ext uri="{0D108BD9-81ED-4DB2-BD59-A6C34878D82A}">
                    <a16:rowId xmlns:a16="http://schemas.microsoft.com/office/drawing/2014/main" val="2767147326"/>
                  </a:ext>
                </a:extLst>
              </a:tr>
              <a:tr h="323546">
                <a:tc>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25 Student Seats @ $50.00 each (IRC Basics)</a:t>
                      </a:r>
                      <a:endPar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$1,250.00</a:t>
                      </a: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359484"/>
                  </a:ext>
                </a:extLst>
              </a:tr>
              <a:tr h="323546">
                <a:tc>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nSpc>
                          <a:spcPts val="1400"/>
                        </a:lnSpc>
                        <a:spcBef>
                          <a:spcPts val="0"/>
                        </a:spcBef>
                        <a:spcAft>
                          <a:spcPts val="0"/>
                        </a:spcAft>
                      </a:pPr>
                      <a:r>
                        <a:rPr lang="en-US" sz="1400" b="1" dirty="0">
                          <a:solidFill>
                            <a:srgbClr val="0B5940"/>
                          </a:solidFill>
                          <a:effectLst/>
                          <a:latin typeface="Calibri Light" panose="020F0302020204030204" pitchFamily="34" charset="0"/>
                          <a:cs typeface="Calibri Light" panose="020F0302020204030204" pitchFamily="34" charset="0"/>
                        </a:rPr>
                        <a:t>Total Cost for TTP (annual)</a:t>
                      </a:r>
                      <a:endParaRPr lang="en-US" sz="1400" b="1"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nSpc>
                          <a:spcPts val="1400"/>
                        </a:lnSpc>
                        <a:spcBef>
                          <a:spcPts val="0"/>
                        </a:spcBef>
                        <a:spcAft>
                          <a:spcPts val="0"/>
                        </a:spcAft>
                      </a:pPr>
                      <a:r>
                        <a:rPr lang="en-US" sz="1400" b="1" dirty="0">
                          <a:solidFill>
                            <a:srgbClr val="0B5940"/>
                          </a:solidFill>
                          <a:effectLst/>
                          <a:latin typeface="Calibri Light" panose="020F0302020204030204" pitchFamily="34" charset="0"/>
                          <a:cs typeface="Calibri Light" panose="020F0302020204030204" pitchFamily="34" charset="0"/>
                        </a:rPr>
                        <a:t>$1,850.00</a:t>
                      </a: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374798"/>
                  </a:ext>
                </a:extLst>
              </a:tr>
            </a:tbl>
          </a:graphicData>
        </a:graphic>
      </p:graphicFrame>
      <p:graphicFrame>
        <p:nvGraphicFramePr>
          <p:cNvPr id="3" name="Table 2">
            <a:extLst>
              <a:ext uri="{FF2B5EF4-FFF2-40B4-BE49-F238E27FC236}">
                <a16:creationId xmlns:a16="http://schemas.microsoft.com/office/drawing/2014/main" id="{4ED0F74E-D31E-1370-497B-0E88181756F9}"/>
              </a:ext>
            </a:extLst>
          </p:cNvPr>
          <p:cNvGraphicFramePr>
            <a:graphicFrameLocks noGrp="1"/>
          </p:cNvGraphicFramePr>
          <p:nvPr>
            <p:extLst>
              <p:ext uri="{D42A27DB-BD31-4B8C-83A1-F6EECF244321}">
                <p14:modId xmlns:p14="http://schemas.microsoft.com/office/powerpoint/2010/main" val="2054892336"/>
              </p:ext>
            </p:extLst>
          </p:nvPr>
        </p:nvGraphicFramePr>
        <p:xfrm>
          <a:off x="2289047" y="2927852"/>
          <a:ext cx="4711164" cy="1848539"/>
        </p:xfrm>
        <a:graphic>
          <a:graphicData uri="http://schemas.openxmlformats.org/drawingml/2006/table">
            <a:tbl>
              <a:tblPr firstRow="1" firstCol="1" bandRow="1"/>
              <a:tblGrid>
                <a:gridCol w="3446799">
                  <a:extLst>
                    <a:ext uri="{9D8B030D-6E8A-4147-A177-3AD203B41FA5}">
                      <a16:colId xmlns:a16="http://schemas.microsoft.com/office/drawing/2014/main" val="2296816393"/>
                    </a:ext>
                  </a:extLst>
                </a:gridCol>
                <a:gridCol w="1264365">
                  <a:extLst>
                    <a:ext uri="{9D8B030D-6E8A-4147-A177-3AD203B41FA5}">
                      <a16:colId xmlns:a16="http://schemas.microsoft.com/office/drawing/2014/main" val="191934388"/>
                    </a:ext>
                  </a:extLst>
                </a:gridCol>
              </a:tblGrid>
              <a:tr h="521208">
                <a:tc gridSpan="2">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gn="ctr">
                        <a:lnSpc>
                          <a:spcPts val="1400"/>
                        </a:lnSpc>
                        <a:spcBef>
                          <a:spcPts val="0"/>
                        </a:spcBef>
                        <a:spcAft>
                          <a:spcPts val="0"/>
                        </a:spcAft>
                      </a:pPr>
                      <a:r>
                        <a:rPr lang="en-US" sz="1800" b="0" dirty="0">
                          <a:solidFill>
                            <a:srgbClr val="0B5940"/>
                          </a:solidFill>
                          <a:effectLst/>
                          <a:latin typeface="+mj-lt"/>
                          <a:cs typeface="Calibri Light" panose="020F0302020204030204" pitchFamily="34" charset="0"/>
                        </a:rPr>
                        <a:t>Example of Annual Cost to Operate TTP (Multiple Courses)</a:t>
                      </a:r>
                    </a:p>
                  </a:txBody>
                  <a:tcPr marT="137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931637528"/>
                  </a:ext>
                </a:extLst>
              </a:tr>
              <a:tr h="323546">
                <a:tc>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Annual School ICC Fee</a:t>
                      </a:r>
                      <a:endPar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2D42">
                        <a:alpha val="9804"/>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$600.00</a:t>
                      </a:r>
                      <a:endPar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2D42">
                        <a:alpha val="9804"/>
                      </a:srgbClr>
                    </a:solidFill>
                  </a:tcPr>
                </a:tc>
                <a:extLst>
                  <a:ext uri="{0D108BD9-81ED-4DB2-BD59-A6C34878D82A}">
                    <a16:rowId xmlns:a16="http://schemas.microsoft.com/office/drawing/2014/main" val="3690541248"/>
                  </a:ext>
                </a:extLst>
              </a:tr>
              <a:tr h="323546">
                <a:tc>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25 Student Seats @ $50.00 each (IRC Basics)</a:t>
                      </a:r>
                      <a:endPar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$1,250.00</a:t>
                      </a: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674319"/>
                  </a:ext>
                </a:extLst>
              </a:tr>
              <a:tr h="323546">
                <a:tc>
                  <a:txBody>
                    <a:body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rPr>
                        <a:t>25 Student Seats @ $50.00 each (IBC Basics)</a:t>
                      </a: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ts val="1400"/>
                        </a:lnSpc>
                        <a:spcBef>
                          <a:spcPts val="0"/>
                        </a:spcBef>
                        <a:spcAft>
                          <a:spcPts val="0"/>
                        </a:spcAft>
                      </a:pPr>
                      <a:r>
                        <a:rPr lang="en-US" sz="1400" b="0" dirty="0">
                          <a:solidFill>
                            <a:srgbClr val="0B5940"/>
                          </a:solidFill>
                          <a:effectLst/>
                          <a:latin typeface="Calibri Light" panose="020F0302020204030204" pitchFamily="34" charset="0"/>
                          <a:cs typeface="Calibri Light" panose="020F0302020204030204" pitchFamily="34" charset="0"/>
                        </a:rPr>
                        <a:t>$1,250.00</a:t>
                      </a: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265574"/>
                  </a:ext>
                </a:extLst>
              </a:tr>
              <a:tr h="323546">
                <a:tc>
                  <a:txBody>
                    <a:bodyPr/>
                    <a:lstStyle>
                      <a:lvl1pPr marL="0" algn="l" defTabSz="685800" rtl="0" eaLnBrk="1" latinLnBrk="0" hangingPunct="1">
                        <a:defRPr sz="1350" b="1" kern="1200">
                          <a:solidFill>
                            <a:schemeClr val="tx1"/>
                          </a:solidFill>
                          <a:latin typeface="Calibri"/>
                        </a:defRPr>
                      </a:lvl1pPr>
                      <a:lvl2pPr marL="342900" algn="l" defTabSz="685800" rtl="0" eaLnBrk="1" latinLnBrk="0" hangingPunct="1">
                        <a:defRPr sz="1350" b="1" kern="1200">
                          <a:solidFill>
                            <a:schemeClr val="tx1"/>
                          </a:solidFill>
                          <a:latin typeface="Calibri"/>
                        </a:defRPr>
                      </a:lvl2pPr>
                      <a:lvl3pPr marL="685800" algn="l" defTabSz="685800" rtl="0" eaLnBrk="1" latinLnBrk="0" hangingPunct="1">
                        <a:defRPr sz="1350" b="1" kern="1200">
                          <a:solidFill>
                            <a:schemeClr val="tx1"/>
                          </a:solidFill>
                          <a:latin typeface="Calibri"/>
                        </a:defRPr>
                      </a:lvl3pPr>
                      <a:lvl4pPr marL="1028700" algn="l" defTabSz="685800" rtl="0" eaLnBrk="1" latinLnBrk="0" hangingPunct="1">
                        <a:defRPr sz="1350" b="1" kern="1200">
                          <a:solidFill>
                            <a:schemeClr val="tx1"/>
                          </a:solidFill>
                          <a:latin typeface="Calibri"/>
                        </a:defRPr>
                      </a:lvl4pPr>
                      <a:lvl5pPr marL="1371600" algn="l" defTabSz="685800" rtl="0" eaLnBrk="1" latinLnBrk="0" hangingPunct="1">
                        <a:defRPr sz="1350" b="1" kern="1200">
                          <a:solidFill>
                            <a:schemeClr val="tx1"/>
                          </a:solidFill>
                          <a:latin typeface="Calibri"/>
                        </a:defRPr>
                      </a:lvl5pPr>
                      <a:lvl6pPr marL="1714500" algn="l" defTabSz="685800" rtl="0" eaLnBrk="1" latinLnBrk="0" hangingPunct="1">
                        <a:defRPr sz="1350" b="1" kern="1200">
                          <a:solidFill>
                            <a:schemeClr val="tx1"/>
                          </a:solidFill>
                          <a:latin typeface="Calibri"/>
                        </a:defRPr>
                      </a:lvl6pPr>
                      <a:lvl7pPr marL="2057400" algn="l" defTabSz="685800" rtl="0" eaLnBrk="1" latinLnBrk="0" hangingPunct="1">
                        <a:defRPr sz="1350" b="1" kern="1200">
                          <a:solidFill>
                            <a:schemeClr val="tx1"/>
                          </a:solidFill>
                          <a:latin typeface="Calibri"/>
                        </a:defRPr>
                      </a:lvl7pPr>
                      <a:lvl8pPr marL="2400300" algn="l" defTabSz="685800" rtl="0" eaLnBrk="1" latinLnBrk="0" hangingPunct="1">
                        <a:defRPr sz="1350" b="1" kern="1200">
                          <a:solidFill>
                            <a:schemeClr val="tx1"/>
                          </a:solidFill>
                          <a:latin typeface="Calibri"/>
                        </a:defRPr>
                      </a:lvl8pPr>
                      <a:lvl9pPr marL="2743200" algn="l" defTabSz="685800" rtl="0" eaLnBrk="1" latinLnBrk="0" hangingPunct="1">
                        <a:defRPr sz="1350" b="1" kern="1200">
                          <a:solidFill>
                            <a:schemeClr val="tx1"/>
                          </a:solidFill>
                          <a:latin typeface="Calibri"/>
                        </a:defRPr>
                      </a:lvl9pPr>
                    </a:lstStyle>
                    <a:p>
                      <a:pPr marL="0" marR="0">
                        <a:lnSpc>
                          <a:spcPts val="1400"/>
                        </a:lnSpc>
                        <a:spcBef>
                          <a:spcPts val="0"/>
                        </a:spcBef>
                        <a:spcAft>
                          <a:spcPts val="0"/>
                        </a:spcAft>
                      </a:pPr>
                      <a:r>
                        <a:rPr lang="en-US" sz="1400" b="1" dirty="0">
                          <a:solidFill>
                            <a:srgbClr val="0B5940"/>
                          </a:solidFill>
                          <a:effectLst/>
                          <a:latin typeface="Calibri Light" panose="020F0302020204030204" pitchFamily="34" charset="0"/>
                          <a:cs typeface="Calibri Light" panose="020F0302020204030204" pitchFamily="34" charset="0"/>
                        </a:rPr>
                        <a:t>Total Cost for TTP (annual)</a:t>
                      </a:r>
                      <a:endParaRPr lang="en-US" sz="1400" b="1" dirty="0">
                        <a:solidFill>
                          <a:srgbClr val="0B594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nSpc>
                          <a:spcPts val="1400"/>
                        </a:lnSpc>
                        <a:spcBef>
                          <a:spcPts val="0"/>
                        </a:spcBef>
                        <a:spcAft>
                          <a:spcPts val="0"/>
                        </a:spcAft>
                      </a:pPr>
                      <a:r>
                        <a:rPr lang="en-US" sz="1400" b="1" dirty="0">
                          <a:solidFill>
                            <a:srgbClr val="0B5940"/>
                          </a:solidFill>
                          <a:effectLst/>
                          <a:latin typeface="Calibri Light" panose="020F0302020204030204" pitchFamily="34" charset="0"/>
                          <a:cs typeface="Calibri Light" panose="020F0302020204030204" pitchFamily="34" charset="0"/>
                        </a:rPr>
                        <a:t>$3,100.00</a:t>
                      </a:r>
                    </a:p>
                  </a:txBody>
                  <a:tcPr marL="68580" marR="6858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279588"/>
                  </a:ext>
                </a:extLst>
              </a:tr>
            </a:tbl>
          </a:graphicData>
        </a:graphic>
      </p:graphicFrame>
    </p:spTree>
    <p:extLst>
      <p:ext uri="{BB962C8B-B14F-4D97-AF65-F5344CB8AC3E}">
        <p14:creationId xmlns:p14="http://schemas.microsoft.com/office/powerpoint/2010/main" val="30106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35F-F078-9A40-94D5-81BAF91D3D2B}"/>
              </a:ext>
            </a:extLst>
          </p:cNvPr>
          <p:cNvSpPr>
            <a:spLocks noGrp="1"/>
          </p:cNvSpPr>
          <p:nvPr>
            <p:ph type="title"/>
          </p:nvPr>
        </p:nvSpPr>
        <p:spPr/>
        <p:txBody>
          <a:bodyPr/>
          <a:lstStyle/>
          <a:p>
            <a:r>
              <a:rPr lang="en-US" dirty="0"/>
              <a:t>Instructor</a:t>
            </a:r>
            <a:br>
              <a:rPr lang="en-US" dirty="0"/>
            </a:br>
            <a:r>
              <a:rPr lang="en-US" dirty="0"/>
              <a:t>Resources</a:t>
            </a:r>
          </a:p>
        </p:txBody>
      </p:sp>
      <p:sp>
        <p:nvSpPr>
          <p:cNvPr id="3" name="Content Placeholder 2">
            <a:extLst>
              <a:ext uri="{FF2B5EF4-FFF2-40B4-BE49-F238E27FC236}">
                <a16:creationId xmlns:a16="http://schemas.microsoft.com/office/drawing/2014/main" id="{0FF1A662-F7E4-D0FF-7BCA-94329357E25A}"/>
              </a:ext>
            </a:extLst>
          </p:cNvPr>
          <p:cNvSpPr>
            <a:spLocks noGrp="1"/>
          </p:cNvSpPr>
          <p:nvPr>
            <p:ph idx="1"/>
          </p:nvPr>
        </p:nvSpPr>
        <p:spPr/>
        <p:txBody>
          <a:bodyPr>
            <a:normAutofit/>
          </a:bodyPr>
          <a:lstStyle/>
          <a:p>
            <a:r>
              <a:rPr lang="en-US" dirty="0"/>
              <a:t>Syllabus/Curriculum Outline</a:t>
            </a:r>
          </a:p>
          <a:p>
            <a:r>
              <a:rPr lang="en-US" dirty="0"/>
              <a:t>Gradebook/Progress Checker</a:t>
            </a:r>
          </a:p>
          <a:p>
            <a:r>
              <a:rPr lang="en-US" dirty="0"/>
              <a:t>Guide on introducing students to the Code</a:t>
            </a:r>
          </a:p>
          <a:p>
            <a:r>
              <a:rPr lang="en-US" dirty="0"/>
              <a:t>Digital Course Materials</a:t>
            </a:r>
          </a:p>
          <a:p>
            <a:pPr lvl="1"/>
            <a:r>
              <a:rPr lang="en-US" dirty="0"/>
              <a:t>IRC and IRC Study Companion</a:t>
            </a:r>
          </a:p>
          <a:p>
            <a:pPr lvl="1"/>
            <a:r>
              <a:rPr lang="en-US" dirty="0"/>
              <a:t>Inspector Skills and Basic Code Enforcement</a:t>
            </a:r>
          </a:p>
          <a:p>
            <a:r>
              <a:rPr lang="en-US" dirty="0"/>
              <a:t>Exams for students upon completion of sections</a:t>
            </a:r>
          </a:p>
          <a:p>
            <a:r>
              <a:rPr lang="en-US" dirty="0"/>
              <a:t>Membership pricing for other ICC products upon request</a:t>
            </a:r>
          </a:p>
          <a:p>
            <a:pPr marL="0" indent="0">
              <a:buNone/>
            </a:pPr>
            <a:endParaRPr lang="en-US" sz="1800" i="1" dirty="0"/>
          </a:p>
        </p:txBody>
      </p:sp>
      <p:sp>
        <p:nvSpPr>
          <p:cNvPr id="4" name="Text Placeholder 3">
            <a:extLst>
              <a:ext uri="{FF2B5EF4-FFF2-40B4-BE49-F238E27FC236}">
                <a16:creationId xmlns:a16="http://schemas.microsoft.com/office/drawing/2014/main" id="{66C68CDF-5DE1-7928-0BC7-F44B191318B8}"/>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2068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F7C8-F2D5-400A-58DA-66061ECD1045}"/>
              </a:ext>
            </a:extLst>
          </p:cNvPr>
          <p:cNvSpPr>
            <a:spLocks noGrp="1"/>
          </p:cNvSpPr>
          <p:nvPr>
            <p:ph type="title"/>
          </p:nvPr>
        </p:nvSpPr>
        <p:spPr/>
        <p:txBody>
          <a:bodyPr/>
          <a:lstStyle/>
          <a:p>
            <a:r>
              <a:rPr lang="en-US" dirty="0"/>
              <a:t>From Here-</a:t>
            </a:r>
          </a:p>
        </p:txBody>
      </p:sp>
      <p:sp>
        <p:nvSpPr>
          <p:cNvPr id="3" name="Content Placeholder 2">
            <a:extLst>
              <a:ext uri="{FF2B5EF4-FFF2-40B4-BE49-F238E27FC236}">
                <a16:creationId xmlns:a16="http://schemas.microsoft.com/office/drawing/2014/main" id="{C7CC2E2F-6694-68E6-8B97-38513364D49A}"/>
              </a:ext>
            </a:extLst>
          </p:cNvPr>
          <p:cNvSpPr>
            <a:spLocks noGrp="1"/>
          </p:cNvSpPr>
          <p:nvPr>
            <p:ph idx="1"/>
          </p:nvPr>
        </p:nvSpPr>
        <p:spPr/>
        <p:txBody>
          <a:bodyPr/>
          <a:lstStyle/>
          <a:p>
            <a:r>
              <a:rPr lang="en-US" dirty="0"/>
              <a:t>Find programs to implement the TTP</a:t>
            </a:r>
          </a:p>
          <a:p>
            <a:r>
              <a:rPr lang="en-US" dirty="0"/>
              <a:t>Tuition help via chapters and jurisdictions</a:t>
            </a:r>
          </a:p>
          <a:p>
            <a:r>
              <a:rPr lang="en-US" dirty="0"/>
              <a:t>Helps fuel the pipeline of skilled workers</a:t>
            </a:r>
          </a:p>
        </p:txBody>
      </p:sp>
      <p:sp>
        <p:nvSpPr>
          <p:cNvPr id="4" name="Text Placeholder 3">
            <a:extLst>
              <a:ext uri="{FF2B5EF4-FFF2-40B4-BE49-F238E27FC236}">
                <a16:creationId xmlns:a16="http://schemas.microsoft.com/office/drawing/2014/main" id="{366EBF0B-8535-0D2E-4391-59ED7F73BF5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515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956C3-C9A9-ED60-D1EE-A23037A590F1}"/>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1946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9A78-8F92-926B-A8C5-59F02BF9B56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8664929-092E-325E-F3BE-387488B7CB49}"/>
              </a:ext>
            </a:extLst>
          </p:cNvPr>
          <p:cNvSpPr>
            <a:spLocks noGrp="1"/>
          </p:cNvSpPr>
          <p:nvPr>
            <p:ph idx="1"/>
          </p:nvPr>
        </p:nvSpPr>
        <p:spPr/>
        <p:txBody>
          <a:bodyPr/>
          <a:lstStyle/>
          <a:p>
            <a:r>
              <a:rPr lang="en-US" dirty="0"/>
              <a:t>Visit iccsafe.org/ttp</a:t>
            </a:r>
          </a:p>
          <a:p>
            <a:endParaRPr lang="en-US" dirty="0"/>
          </a:p>
          <a:p>
            <a:r>
              <a:rPr lang="en-US" dirty="0"/>
              <a:t>Contact Alex Kerr</a:t>
            </a:r>
          </a:p>
          <a:p>
            <a:pPr lvl="1"/>
            <a:r>
              <a:rPr lang="en-US" dirty="0"/>
              <a:t>Manager of Next Generation Training</a:t>
            </a:r>
          </a:p>
          <a:p>
            <a:pPr lvl="1"/>
            <a:r>
              <a:rPr lang="en-US" dirty="0"/>
              <a:t>amkerr@iccsafe.org</a:t>
            </a:r>
          </a:p>
          <a:p>
            <a:pPr lvl="1"/>
            <a:r>
              <a:rPr lang="en-US" dirty="0"/>
              <a:t>ttp@iccsafe.org</a:t>
            </a:r>
          </a:p>
          <a:p>
            <a:pPr lvl="1"/>
            <a:r>
              <a:rPr lang="en-US" dirty="0"/>
              <a:t>1-708-536-5110</a:t>
            </a:r>
          </a:p>
          <a:p>
            <a:endParaRPr lang="en-US" dirty="0"/>
          </a:p>
          <a:p>
            <a:r>
              <a:rPr lang="en-US" dirty="0"/>
              <a:t>Request a quote or invoice if needed</a:t>
            </a:r>
          </a:p>
        </p:txBody>
      </p:sp>
      <p:sp>
        <p:nvSpPr>
          <p:cNvPr id="4" name="Text Placeholder 3">
            <a:extLst>
              <a:ext uri="{FF2B5EF4-FFF2-40B4-BE49-F238E27FC236}">
                <a16:creationId xmlns:a16="http://schemas.microsoft.com/office/drawing/2014/main" id="{E77E51EA-C546-D53E-6EFC-EF046CE42CE5}"/>
              </a:ext>
            </a:extLst>
          </p:cNvPr>
          <p:cNvSpPr>
            <a:spLocks noGrp="1"/>
          </p:cNvSpPr>
          <p:nvPr>
            <p:ph type="body" sz="quarter" idx="10"/>
          </p:nvPr>
        </p:nvSpPr>
        <p:spPr/>
        <p:txBody>
          <a:bodyPr>
            <a:normAutofit lnSpcReduction="10000"/>
          </a:bodyPr>
          <a:lstStyle/>
          <a:p>
            <a:endParaRPr lang="en-US"/>
          </a:p>
        </p:txBody>
      </p:sp>
      <p:pic>
        <p:nvPicPr>
          <p:cNvPr id="5" name="Picture 4">
            <a:extLst>
              <a:ext uri="{FF2B5EF4-FFF2-40B4-BE49-F238E27FC236}">
                <a16:creationId xmlns:a16="http://schemas.microsoft.com/office/drawing/2014/main" id="{AB7CC575-7AA6-C9B8-6525-6E6336C8D1BD}"/>
              </a:ext>
            </a:extLst>
          </p:cNvPr>
          <p:cNvPicPr>
            <a:picLocks noChangeAspect="1"/>
          </p:cNvPicPr>
          <p:nvPr/>
        </p:nvPicPr>
        <p:blipFill>
          <a:blip r:embed="rId2"/>
          <a:stretch>
            <a:fillRect/>
          </a:stretch>
        </p:blipFill>
        <p:spPr>
          <a:xfrm>
            <a:off x="7589754" y="1465238"/>
            <a:ext cx="839540" cy="703398"/>
          </a:xfrm>
          <a:prstGeom prst="rect">
            <a:avLst/>
          </a:prstGeom>
        </p:spPr>
      </p:pic>
      <p:pic>
        <p:nvPicPr>
          <p:cNvPr id="6" name="Picture 5">
            <a:extLst>
              <a:ext uri="{FF2B5EF4-FFF2-40B4-BE49-F238E27FC236}">
                <a16:creationId xmlns:a16="http://schemas.microsoft.com/office/drawing/2014/main" id="{7B8B3D4A-DB28-A080-BCC0-261904C3AED8}"/>
              </a:ext>
            </a:extLst>
          </p:cNvPr>
          <p:cNvPicPr>
            <a:picLocks noChangeAspect="1"/>
          </p:cNvPicPr>
          <p:nvPr/>
        </p:nvPicPr>
        <p:blipFill>
          <a:blip r:embed="rId3"/>
          <a:stretch>
            <a:fillRect/>
          </a:stretch>
        </p:blipFill>
        <p:spPr>
          <a:xfrm>
            <a:off x="7589753" y="3695200"/>
            <a:ext cx="839539" cy="788658"/>
          </a:xfrm>
          <a:prstGeom prst="rect">
            <a:avLst/>
          </a:prstGeom>
        </p:spPr>
      </p:pic>
      <p:pic>
        <p:nvPicPr>
          <p:cNvPr id="7" name="Picture 6">
            <a:extLst>
              <a:ext uri="{FF2B5EF4-FFF2-40B4-BE49-F238E27FC236}">
                <a16:creationId xmlns:a16="http://schemas.microsoft.com/office/drawing/2014/main" id="{284C90C7-F7A9-9E48-13E5-B530678CE810}"/>
              </a:ext>
            </a:extLst>
          </p:cNvPr>
          <p:cNvPicPr>
            <a:picLocks noChangeAspect="1"/>
          </p:cNvPicPr>
          <p:nvPr/>
        </p:nvPicPr>
        <p:blipFill>
          <a:blip r:embed="rId4"/>
          <a:stretch>
            <a:fillRect/>
          </a:stretch>
        </p:blipFill>
        <p:spPr>
          <a:xfrm>
            <a:off x="7589753" y="2580219"/>
            <a:ext cx="907610" cy="703398"/>
          </a:xfrm>
          <a:prstGeom prst="rect">
            <a:avLst/>
          </a:prstGeom>
        </p:spPr>
      </p:pic>
    </p:spTree>
    <p:extLst>
      <p:ext uri="{BB962C8B-B14F-4D97-AF65-F5344CB8AC3E}">
        <p14:creationId xmlns:p14="http://schemas.microsoft.com/office/powerpoint/2010/main" val="207653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0A18-503A-C93C-56EF-1FECB61EE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D724F1-E486-3662-EA73-DB3F31B8E7DC}"/>
              </a:ext>
            </a:extLst>
          </p:cNvPr>
          <p:cNvSpPr>
            <a:spLocks noGrp="1"/>
          </p:cNvSpPr>
          <p:nvPr>
            <p:ph idx="1"/>
          </p:nvPr>
        </p:nvSpPr>
        <p:spPr/>
        <p:txBody>
          <a:bodyPr/>
          <a:lstStyle/>
          <a:p>
            <a:pPr marL="0" indent="0">
              <a:spcAft>
                <a:spcPts val="0"/>
              </a:spcAft>
              <a:buNone/>
            </a:pPr>
            <a:r>
              <a:rPr lang="en-US" dirty="0"/>
              <a:t>Alex Kerr</a:t>
            </a:r>
          </a:p>
          <a:p>
            <a:pPr marL="0" indent="0">
              <a:spcAft>
                <a:spcPts val="0"/>
              </a:spcAft>
              <a:buNone/>
            </a:pPr>
            <a:r>
              <a:rPr lang="en-US" dirty="0"/>
              <a:t>Manager, Next Generation Training</a:t>
            </a:r>
          </a:p>
          <a:p>
            <a:pPr marL="0" indent="0">
              <a:spcAft>
                <a:spcPts val="0"/>
              </a:spcAft>
              <a:buNone/>
            </a:pPr>
            <a:r>
              <a:rPr lang="en-US" dirty="0">
                <a:hlinkClick r:id="rId2"/>
              </a:rPr>
              <a:t>amkerr@iccsafe.org</a:t>
            </a:r>
            <a:endParaRPr lang="en-US" dirty="0"/>
          </a:p>
          <a:p>
            <a:pPr marL="0" indent="0">
              <a:spcAft>
                <a:spcPts val="0"/>
              </a:spcAft>
              <a:buNone/>
            </a:pPr>
            <a:endParaRPr lang="en-US" dirty="0"/>
          </a:p>
          <a:p>
            <a:pPr>
              <a:spcAft>
                <a:spcPts val="0"/>
              </a:spcAft>
              <a:buFontTx/>
              <a:buChar char="-"/>
            </a:pPr>
            <a:r>
              <a:rPr lang="en-US" dirty="0"/>
              <a:t>Covenant College, 2017</a:t>
            </a:r>
          </a:p>
          <a:p>
            <a:pPr>
              <a:spcAft>
                <a:spcPts val="0"/>
              </a:spcAft>
              <a:buFontTx/>
              <a:buChar char="-"/>
            </a:pPr>
            <a:r>
              <a:rPr lang="en-US" dirty="0"/>
              <a:t>Formerly Accountant with USA Baseball, Chattanooga Lookouts, and Winn’s Career Education</a:t>
            </a:r>
          </a:p>
          <a:p>
            <a:pPr>
              <a:spcAft>
                <a:spcPts val="0"/>
              </a:spcAft>
              <a:buFontTx/>
              <a:buChar char="-"/>
            </a:pPr>
            <a:r>
              <a:rPr lang="en-US" dirty="0"/>
              <a:t>Husband to Rebekah and father to Scarlett (3) and Millie (1)</a:t>
            </a:r>
          </a:p>
        </p:txBody>
      </p:sp>
      <p:pic>
        <p:nvPicPr>
          <p:cNvPr id="9" name="Picture 8" descr="A close-up of a logo&#10;&#10;Description automatically generated">
            <a:extLst>
              <a:ext uri="{FF2B5EF4-FFF2-40B4-BE49-F238E27FC236}">
                <a16:creationId xmlns:a16="http://schemas.microsoft.com/office/drawing/2014/main" id="{2809A5F2-BDC5-6A3C-5E29-D14F6F1195E9}"/>
              </a:ext>
            </a:extLst>
          </p:cNvPr>
          <p:cNvPicPr>
            <a:picLocks noChangeAspect="1"/>
          </p:cNvPicPr>
          <p:nvPr/>
        </p:nvPicPr>
        <p:blipFill>
          <a:blip r:embed="rId3"/>
          <a:stretch>
            <a:fillRect/>
          </a:stretch>
        </p:blipFill>
        <p:spPr>
          <a:xfrm>
            <a:off x="6935077" y="2838118"/>
            <a:ext cx="1326109" cy="1321472"/>
          </a:xfrm>
          <a:prstGeom prst="rect">
            <a:avLst/>
          </a:prstGeom>
        </p:spPr>
      </p:pic>
      <p:pic>
        <p:nvPicPr>
          <p:cNvPr id="15" name="Picture 14" descr="A person with a beard smiling&#10;&#10;AI-generated content may be incorrect.">
            <a:extLst>
              <a:ext uri="{FF2B5EF4-FFF2-40B4-BE49-F238E27FC236}">
                <a16:creationId xmlns:a16="http://schemas.microsoft.com/office/drawing/2014/main" id="{71CF3B28-A67D-590E-5219-2C29A93BD8A2}"/>
              </a:ext>
            </a:extLst>
          </p:cNvPr>
          <p:cNvPicPr>
            <a:picLocks noChangeAspect="1"/>
          </p:cNvPicPr>
          <p:nvPr/>
        </p:nvPicPr>
        <p:blipFill>
          <a:blip r:embed="rId4"/>
          <a:stretch>
            <a:fillRect/>
          </a:stretch>
        </p:blipFill>
        <p:spPr>
          <a:xfrm>
            <a:off x="6935077" y="1042448"/>
            <a:ext cx="1326110" cy="1529302"/>
          </a:xfrm>
          <a:prstGeom prst="rect">
            <a:avLst/>
          </a:prstGeom>
        </p:spPr>
      </p:pic>
    </p:spTree>
    <p:extLst>
      <p:ext uri="{BB962C8B-B14F-4D97-AF65-F5344CB8AC3E}">
        <p14:creationId xmlns:p14="http://schemas.microsoft.com/office/powerpoint/2010/main" val="227074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87B43-6D16-F994-F74D-98E8F8E52F90}"/>
              </a:ext>
            </a:extLst>
          </p:cNvPr>
          <p:cNvSpPr>
            <a:spLocks noGrp="1"/>
          </p:cNvSpPr>
          <p:nvPr>
            <p:ph idx="1"/>
          </p:nvPr>
        </p:nvSpPr>
        <p:spPr/>
        <p:txBody>
          <a:bodyPr/>
          <a:lstStyle/>
          <a:p>
            <a:r>
              <a:rPr lang="en-US" dirty="0"/>
              <a:t>Why are we so desperate in our attempts</a:t>
            </a:r>
          </a:p>
          <a:p>
            <a:r>
              <a:rPr lang="en-US" dirty="0"/>
              <a:t>to attract the next generation into the building safety &amp; construction industries?</a:t>
            </a:r>
          </a:p>
        </p:txBody>
      </p:sp>
      <p:sp>
        <p:nvSpPr>
          <p:cNvPr id="3" name="Text Placeholder 2">
            <a:extLst>
              <a:ext uri="{FF2B5EF4-FFF2-40B4-BE49-F238E27FC236}">
                <a16:creationId xmlns:a16="http://schemas.microsoft.com/office/drawing/2014/main" id="{874A9AA4-BBEE-7A41-62CB-AC5BD699BEA9}"/>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20694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6C5A-BCE3-5BF9-9664-F225CBD03F1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2808A69-6A6B-C2E0-7097-6B3611B02530}"/>
              </a:ext>
            </a:extLst>
          </p:cNvPr>
          <p:cNvPicPr>
            <a:picLocks noGrp="1" noChangeAspect="1"/>
          </p:cNvPicPr>
          <p:nvPr>
            <p:ph idx="1"/>
          </p:nvPr>
        </p:nvPicPr>
        <p:blipFill>
          <a:blip r:embed="rId2"/>
          <a:stretch>
            <a:fillRect/>
          </a:stretch>
        </p:blipFill>
        <p:spPr>
          <a:xfrm>
            <a:off x="1231900" y="1484295"/>
            <a:ext cx="7280275" cy="2852772"/>
          </a:xfrm>
          <a:prstGeom prst="rect">
            <a:avLst/>
          </a:prstGeom>
        </p:spPr>
      </p:pic>
      <p:sp>
        <p:nvSpPr>
          <p:cNvPr id="4" name="Text Placeholder 3">
            <a:extLst>
              <a:ext uri="{FF2B5EF4-FFF2-40B4-BE49-F238E27FC236}">
                <a16:creationId xmlns:a16="http://schemas.microsoft.com/office/drawing/2014/main" id="{D4BD7BFC-848B-452F-B3F4-7E5CCFEFA4AC}"/>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241182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E6FFE-5631-623D-FEFB-3512D69A297D}"/>
              </a:ext>
            </a:extLst>
          </p:cNvPr>
          <p:cNvSpPr>
            <a:spLocks noGrp="1"/>
          </p:cNvSpPr>
          <p:nvPr>
            <p:ph type="title"/>
          </p:nvPr>
        </p:nvSpPr>
        <p:spPr/>
        <p:txBody>
          <a:bodyPr/>
          <a:lstStyle/>
          <a:p>
            <a:r>
              <a:rPr lang="en-US" dirty="0"/>
              <a:t>The Skills Gap “Misalignment”</a:t>
            </a:r>
          </a:p>
        </p:txBody>
      </p:sp>
      <p:sp>
        <p:nvSpPr>
          <p:cNvPr id="4" name="Content Placeholder 3">
            <a:extLst>
              <a:ext uri="{FF2B5EF4-FFF2-40B4-BE49-F238E27FC236}">
                <a16:creationId xmlns:a16="http://schemas.microsoft.com/office/drawing/2014/main" id="{8E972B78-DC0B-8CF6-F2BD-BDC69C00420A}"/>
              </a:ext>
            </a:extLst>
          </p:cNvPr>
          <p:cNvSpPr>
            <a:spLocks noGrp="1"/>
          </p:cNvSpPr>
          <p:nvPr>
            <p:ph idx="1"/>
          </p:nvPr>
        </p:nvSpPr>
        <p:spPr>
          <a:xfrm>
            <a:off x="628650" y="1369219"/>
            <a:ext cx="5508914" cy="3263504"/>
          </a:xfrm>
        </p:spPr>
        <p:txBody>
          <a:bodyPr anchor="ctr">
            <a:normAutofit/>
          </a:bodyPr>
          <a:lstStyle/>
          <a:p>
            <a:pPr marL="0" indent="0">
              <a:buNone/>
            </a:pPr>
            <a:r>
              <a:rPr lang="en-US" sz="2400" i="1" dirty="0"/>
              <a:t>The skills gap is a reflection of what we value. To close the gap, we need to change the way the country feels about work.</a:t>
            </a:r>
          </a:p>
          <a:p>
            <a:pPr marL="0" indent="0">
              <a:buNone/>
            </a:pPr>
            <a:endParaRPr lang="en-US" sz="2400" i="1" dirty="0"/>
          </a:p>
          <a:p>
            <a:pPr marL="0" indent="0">
              <a:buNone/>
            </a:pPr>
            <a:r>
              <a:rPr lang="en-US" sz="2400" i="1" dirty="0"/>
              <a:t>“Not all knowledge comes from college.”</a:t>
            </a:r>
          </a:p>
        </p:txBody>
      </p:sp>
      <p:pic>
        <p:nvPicPr>
          <p:cNvPr id="5" name="Picture 4" descr="A picture containing person, person&#10;&#10;Description automatically generated">
            <a:extLst>
              <a:ext uri="{FF2B5EF4-FFF2-40B4-BE49-F238E27FC236}">
                <a16:creationId xmlns:a16="http://schemas.microsoft.com/office/drawing/2014/main" id="{D70E010B-E4FB-D03C-7D66-7E14EBD3B5C9}"/>
              </a:ext>
            </a:extLst>
          </p:cNvPr>
          <p:cNvPicPr>
            <a:picLocks noChangeAspect="1"/>
          </p:cNvPicPr>
          <p:nvPr/>
        </p:nvPicPr>
        <p:blipFill>
          <a:blip r:embed="rId2"/>
          <a:stretch>
            <a:fillRect/>
          </a:stretch>
        </p:blipFill>
        <p:spPr>
          <a:xfrm>
            <a:off x="6644502" y="1725723"/>
            <a:ext cx="1925062" cy="1925062"/>
          </a:xfrm>
          <a:prstGeom prst="rect">
            <a:avLst/>
          </a:prstGeom>
        </p:spPr>
      </p:pic>
      <p:sp>
        <p:nvSpPr>
          <p:cNvPr id="6" name="TextBox 5">
            <a:extLst>
              <a:ext uri="{FF2B5EF4-FFF2-40B4-BE49-F238E27FC236}">
                <a16:creationId xmlns:a16="http://schemas.microsoft.com/office/drawing/2014/main" id="{A446BE11-2D3C-0A9A-91B4-AC9678A1590D}"/>
              </a:ext>
            </a:extLst>
          </p:cNvPr>
          <p:cNvSpPr txBox="1"/>
          <p:nvPr/>
        </p:nvSpPr>
        <p:spPr>
          <a:xfrm>
            <a:off x="6644502" y="3666862"/>
            <a:ext cx="1925062" cy="369332"/>
          </a:xfrm>
          <a:prstGeom prst="rect">
            <a:avLst/>
          </a:prstGeom>
          <a:noFill/>
        </p:spPr>
        <p:txBody>
          <a:bodyPr wrap="square" rtlCol="0">
            <a:spAutoFit/>
          </a:bodyPr>
          <a:lstStyle/>
          <a:p>
            <a:pPr algn="ctr"/>
            <a:r>
              <a:rPr lang="en-US" dirty="0"/>
              <a:t>Mike Rowe</a:t>
            </a:r>
          </a:p>
        </p:txBody>
      </p:sp>
    </p:spTree>
    <p:extLst>
      <p:ext uri="{BB962C8B-B14F-4D97-AF65-F5344CB8AC3E}">
        <p14:creationId xmlns:p14="http://schemas.microsoft.com/office/powerpoint/2010/main" val="35970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27BE-2838-2F2F-3F69-EAA28FBE98C1}"/>
              </a:ext>
            </a:extLst>
          </p:cNvPr>
          <p:cNvSpPr>
            <a:spLocks noGrp="1"/>
          </p:cNvSpPr>
          <p:nvPr>
            <p:ph type="title"/>
          </p:nvPr>
        </p:nvSpPr>
        <p:spPr/>
        <p:txBody>
          <a:bodyPr/>
          <a:lstStyle/>
          <a:p>
            <a:r>
              <a:rPr lang="en-US" dirty="0"/>
              <a:t>Recruiting the Next Generation</a:t>
            </a:r>
          </a:p>
        </p:txBody>
      </p:sp>
      <p:pic>
        <p:nvPicPr>
          <p:cNvPr id="7" name="Picture Placeholder 6" descr="A group of men looking at each other&#10;&#10;Description automatically generated">
            <a:extLst>
              <a:ext uri="{FF2B5EF4-FFF2-40B4-BE49-F238E27FC236}">
                <a16:creationId xmlns:a16="http://schemas.microsoft.com/office/drawing/2014/main" id="{0FCF37D4-4B63-DF71-026C-2B94DABBF05F}"/>
              </a:ext>
            </a:extLst>
          </p:cNvPr>
          <p:cNvPicPr>
            <a:picLocks noGrp="1" noChangeAspect="1"/>
          </p:cNvPicPr>
          <p:nvPr>
            <p:ph type="pic" idx="10"/>
          </p:nvPr>
        </p:nvPicPr>
        <p:blipFill>
          <a:blip r:embed="rId2" cstate="hqprint">
            <a:extLst>
              <a:ext uri="{28A0092B-C50C-407E-A947-70E740481C1C}">
                <a14:useLocalDpi xmlns:a14="http://schemas.microsoft.com/office/drawing/2010/main"/>
              </a:ext>
            </a:extLst>
          </a:blip>
          <a:srcRect/>
          <a:stretch>
            <a:fillRect/>
          </a:stretch>
        </p:blipFill>
        <p:spPr/>
      </p:pic>
      <p:sp>
        <p:nvSpPr>
          <p:cNvPr id="4" name="Subtitle 3">
            <a:extLst>
              <a:ext uri="{FF2B5EF4-FFF2-40B4-BE49-F238E27FC236}">
                <a16:creationId xmlns:a16="http://schemas.microsoft.com/office/drawing/2014/main" id="{3B95FC46-3BF9-7302-23C3-C698C02781F3}"/>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BEEC2032-CC29-45BC-2ED8-3669FFD65EEC}"/>
              </a:ext>
            </a:extLst>
          </p:cNvPr>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104172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4542817-B478-FC48-8A46-F320A161B125}"/>
              </a:ext>
            </a:extLst>
          </p:cNvPr>
          <p:cNvSpPr>
            <a:spLocks noChangeAspect="1"/>
          </p:cNvSpPr>
          <p:nvPr/>
        </p:nvSpPr>
        <p:spPr>
          <a:xfrm>
            <a:off x="5138352" y="2066479"/>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4D3F7303-39AC-B442-91DD-F48A41AE759F}"/>
              </a:ext>
            </a:extLst>
          </p:cNvPr>
          <p:cNvSpPr>
            <a:spLocks noChangeAspect="1"/>
          </p:cNvSpPr>
          <p:nvPr/>
        </p:nvSpPr>
        <p:spPr>
          <a:xfrm>
            <a:off x="6600603" y="2066479"/>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itle 16">
            <a:extLst>
              <a:ext uri="{FF2B5EF4-FFF2-40B4-BE49-F238E27FC236}">
                <a16:creationId xmlns:a16="http://schemas.microsoft.com/office/drawing/2014/main" id="{66679B22-DFD8-7B4E-91FD-CAFAE18DD821}"/>
              </a:ext>
            </a:extLst>
          </p:cNvPr>
          <p:cNvSpPr>
            <a:spLocks noGrp="1"/>
          </p:cNvSpPr>
          <p:nvPr>
            <p:ph type="title"/>
          </p:nvPr>
        </p:nvSpPr>
        <p:spPr/>
        <p:txBody>
          <a:bodyPr>
            <a:noAutofit/>
          </a:bodyPr>
          <a:lstStyle/>
          <a:p>
            <a:r>
              <a:rPr lang="en-US" sz="2400" dirty="0"/>
              <a:t>ICC’s</a:t>
            </a:r>
            <a:br>
              <a:rPr lang="en-US" sz="2400" dirty="0"/>
            </a:br>
            <a:r>
              <a:rPr lang="en-US" sz="2400" dirty="0"/>
              <a:t>Next Generation</a:t>
            </a:r>
            <a:br>
              <a:rPr lang="en-US" sz="2400" dirty="0"/>
            </a:br>
            <a:r>
              <a:rPr lang="en-US" sz="2400" dirty="0"/>
              <a:t>Training</a:t>
            </a:r>
          </a:p>
        </p:txBody>
      </p:sp>
      <p:sp>
        <p:nvSpPr>
          <p:cNvPr id="8" name="Text Placeholder 7">
            <a:extLst>
              <a:ext uri="{FF2B5EF4-FFF2-40B4-BE49-F238E27FC236}">
                <a16:creationId xmlns:a16="http://schemas.microsoft.com/office/drawing/2014/main" id="{DC4855CA-78FC-43A5-32EC-90952D06DB05}"/>
              </a:ext>
            </a:extLst>
          </p:cNvPr>
          <p:cNvSpPr>
            <a:spLocks noGrp="1"/>
          </p:cNvSpPr>
          <p:nvPr>
            <p:ph type="body" sz="quarter" idx="10"/>
          </p:nvPr>
        </p:nvSpPr>
        <p:spPr/>
        <p:txBody>
          <a:bodyPr>
            <a:normAutofit lnSpcReduction="10000"/>
          </a:bodyPr>
          <a:lstStyle/>
          <a:p>
            <a:endParaRPr lang="en-US"/>
          </a:p>
        </p:txBody>
      </p:sp>
      <p:sp>
        <p:nvSpPr>
          <p:cNvPr id="23" name="Oval 22">
            <a:extLst>
              <a:ext uri="{FF2B5EF4-FFF2-40B4-BE49-F238E27FC236}">
                <a16:creationId xmlns:a16="http://schemas.microsoft.com/office/drawing/2014/main" id="{B0E8F535-B45E-4FE8-A54A-6BA0FF33A551}"/>
              </a:ext>
            </a:extLst>
          </p:cNvPr>
          <p:cNvSpPr>
            <a:spLocks noChangeAspect="1"/>
          </p:cNvSpPr>
          <p:nvPr/>
        </p:nvSpPr>
        <p:spPr>
          <a:xfrm>
            <a:off x="3676100" y="2066479"/>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E9EBC02D-C22E-4865-8B87-C4DB1AEFA737}"/>
              </a:ext>
            </a:extLst>
          </p:cNvPr>
          <p:cNvSpPr txBox="1"/>
          <p:nvPr/>
        </p:nvSpPr>
        <p:spPr>
          <a:xfrm>
            <a:off x="3767540" y="2461231"/>
            <a:ext cx="914400" cy="307777"/>
          </a:xfrm>
          <a:prstGeom prst="rect">
            <a:avLst/>
          </a:prstGeom>
          <a:noFill/>
        </p:spPr>
        <p:txBody>
          <a:bodyPr wrap="square" rtlCol="0">
            <a:spAutoFit/>
          </a:bodyPr>
          <a:lstStyle/>
          <a:p>
            <a:pPr algn="ctr"/>
            <a:r>
              <a:rPr lang="en-US" sz="1400" b="1" dirty="0">
                <a:solidFill>
                  <a:schemeClr val="bg1"/>
                </a:solidFill>
              </a:rPr>
              <a:t>TTP</a:t>
            </a:r>
          </a:p>
        </p:txBody>
      </p:sp>
      <p:sp>
        <p:nvSpPr>
          <p:cNvPr id="26" name="TextBox 25">
            <a:extLst>
              <a:ext uri="{FF2B5EF4-FFF2-40B4-BE49-F238E27FC236}">
                <a16:creationId xmlns:a16="http://schemas.microsoft.com/office/drawing/2014/main" id="{3865903D-08FB-4A77-94F7-B36E229659C4}"/>
              </a:ext>
            </a:extLst>
          </p:cNvPr>
          <p:cNvSpPr txBox="1"/>
          <p:nvPr/>
        </p:nvSpPr>
        <p:spPr>
          <a:xfrm>
            <a:off x="5106002" y="2456622"/>
            <a:ext cx="1187360" cy="307777"/>
          </a:xfrm>
          <a:prstGeom prst="rect">
            <a:avLst/>
          </a:prstGeom>
          <a:noFill/>
        </p:spPr>
        <p:txBody>
          <a:bodyPr wrap="square" rtlCol="0">
            <a:spAutoFit/>
          </a:bodyPr>
          <a:lstStyle/>
          <a:p>
            <a:pPr algn="ctr"/>
            <a:r>
              <a:rPr lang="en-US" sz="1400" b="1" dirty="0">
                <a:solidFill>
                  <a:schemeClr val="bg1"/>
                </a:solidFill>
              </a:rPr>
              <a:t>NCCER</a:t>
            </a:r>
          </a:p>
        </p:txBody>
      </p:sp>
      <p:sp>
        <p:nvSpPr>
          <p:cNvPr id="28" name="TextBox 27">
            <a:extLst>
              <a:ext uri="{FF2B5EF4-FFF2-40B4-BE49-F238E27FC236}">
                <a16:creationId xmlns:a16="http://schemas.microsoft.com/office/drawing/2014/main" id="{792D2E50-5F34-4D09-A0E8-698602F93C04}"/>
              </a:ext>
            </a:extLst>
          </p:cNvPr>
          <p:cNvSpPr txBox="1"/>
          <p:nvPr/>
        </p:nvSpPr>
        <p:spPr>
          <a:xfrm>
            <a:off x="6603937" y="2452405"/>
            <a:ext cx="1090613" cy="307777"/>
          </a:xfrm>
          <a:prstGeom prst="rect">
            <a:avLst/>
          </a:prstGeom>
          <a:noFill/>
        </p:spPr>
        <p:txBody>
          <a:bodyPr wrap="square" rtlCol="0">
            <a:spAutoFit/>
          </a:bodyPr>
          <a:lstStyle/>
          <a:p>
            <a:pPr algn="ctr"/>
            <a:r>
              <a:rPr lang="en-US" sz="1400" b="1" dirty="0">
                <a:solidFill>
                  <a:schemeClr val="bg1"/>
                </a:solidFill>
              </a:rPr>
              <a:t>DOL</a:t>
            </a:r>
          </a:p>
        </p:txBody>
      </p:sp>
      <p:sp>
        <p:nvSpPr>
          <p:cNvPr id="10" name="Rectangle 9">
            <a:extLst>
              <a:ext uri="{FF2B5EF4-FFF2-40B4-BE49-F238E27FC236}">
                <a16:creationId xmlns:a16="http://schemas.microsoft.com/office/drawing/2014/main" id="{DDE68AE0-24A0-413C-B59A-63AA28D16C7C}"/>
              </a:ext>
            </a:extLst>
          </p:cNvPr>
          <p:cNvSpPr/>
          <p:nvPr/>
        </p:nvSpPr>
        <p:spPr>
          <a:xfrm>
            <a:off x="2057400" y="1248719"/>
            <a:ext cx="7086599" cy="430887"/>
          </a:xfrm>
          <a:prstGeom prst="rect">
            <a:avLst/>
          </a:prstGeom>
        </p:spPr>
        <p:txBody>
          <a:bodyPr wrap="square">
            <a:spAutoFit/>
          </a:bodyPr>
          <a:lstStyle/>
          <a:p>
            <a:pPr algn="ctr"/>
            <a:r>
              <a:rPr lang="en-US" sz="2200" dirty="0">
                <a:solidFill>
                  <a:srgbClr val="252D42"/>
                </a:solidFill>
                <a:latin typeface="Calibri Light" panose="020F0302020204030204" pitchFamily="34" charset="0"/>
                <a:cs typeface="Calibri Light" panose="020F0302020204030204" pitchFamily="34" charset="0"/>
              </a:rPr>
              <a:t>Three Complimentary Components</a:t>
            </a:r>
          </a:p>
        </p:txBody>
      </p:sp>
    </p:spTree>
    <p:extLst>
      <p:ext uri="{BB962C8B-B14F-4D97-AF65-F5344CB8AC3E}">
        <p14:creationId xmlns:p14="http://schemas.microsoft.com/office/powerpoint/2010/main" val="8936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3D4B-85E6-216A-2FF7-06B8E4AF7706}"/>
              </a:ext>
            </a:extLst>
          </p:cNvPr>
          <p:cNvSpPr>
            <a:spLocks noGrp="1"/>
          </p:cNvSpPr>
          <p:nvPr>
            <p:ph type="title"/>
          </p:nvPr>
        </p:nvSpPr>
        <p:spPr/>
        <p:txBody>
          <a:bodyPr/>
          <a:lstStyle/>
          <a:p>
            <a:r>
              <a:rPr lang="en-US" dirty="0"/>
              <a:t>Technical Training Program</a:t>
            </a:r>
          </a:p>
        </p:txBody>
      </p:sp>
      <p:sp>
        <p:nvSpPr>
          <p:cNvPr id="4" name="Subtitle 3">
            <a:extLst>
              <a:ext uri="{FF2B5EF4-FFF2-40B4-BE49-F238E27FC236}">
                <a16:creationId xmlns:a16="http://schemas.microsoft.com/office/drawing/2014/main" id="{F1E0E06D-9085-65D4-2D8A-2A57CB08B339}"/>
              </a:ext>
            </a:extLst>
          </p:cNvPr>
          <p:cNvSpPr>
            <a:spLocks noGrp="1"/>
          </p:cNvSpPr>
          <p:nvPr>
            <p:ph type="subTitle" idx="1"/>
          </p:nvPr>
        </p:nvSpPr>
        <p:spPr/>
        <p:txBody>
          <a:bodyPr/>
          <a:lstStyle/>
          <a:p>
            <a:r>
              <a:rPr lang="en-US" dirty="0"/>
              <a:t>The Flagship of ICC’s Safety 2.0 Initiative</a:t>
            </a:r>
          </a:p>
        </p:txBody>
      </p:sp>
      <p:sp>
        <p:nvSpPr>
          <p:cNvPr id="5" name="Text Placeholder 4">
            <a:extLst>
              <a:ext uri="{FF2B5EF4-FFF2-40B4-BE49-F238E27FC236}">
                <a16:creationId xmlns:a16="http://schemas.microsoft.com/office/drawing/2014/main" id="{7F9A688F-100F-5E39-A068-49EBF0AA03B2}"/>
              </a:ext>
            </a:extLst>
          </p:cNvPr>
          <p:cNvSpPr>
            <a:spLocks noGrp="1"/>
          </p:cNvSpPr>
          <p:nvPr>
            <p:ph type="body" sz="quarter" idx="11"/>
          </p:nvPr>
        </p:nvSpPr>
        <p:spPr/>
        <p:txBody>
          <a:bodyPr>
            <a:normAutofit lnSpcReduction="10000"/>
          </a:bodyPr>
          <a:lstStyle/>
          <a:p>
            <a:endParaRPr lang="en-US"/>
          </a:p>
        </p:txBody>
      </p:sp>
      <p:sp>
        <p:nvSpPr>
          <p:cNvPr id="17" name="Picture Placeholder 16">
            <a:extLst>
              <a:ext uri="{FF2B5EF4-FFF2-40B4-BE49-F238E27FC236}">
                <a16:creationId xmlns:a16="http://schemas.microsoft.com/office/drawing/2014/main" id="{96032947-0109-4518-EEE4-B55566654A7B}"/>
              </a:ext>
            </a:extLst>
          </p:cNvPr>
          <p:cNvSpPr>
            <a:spLocks noGrp="1"/>
          </p:cNvSpPr>
          <p:nvPr>
            <p:ph type="pic" idx="10"/>
          </p:nvPr>
        </p:nvSpPr>
        <p:spPr/>
        <p:txBody>
          <a:bodyPr/>
          <a:lstStyle/>
          <a:p>
            <a:endParaRPr lang="en-US"/>
          </a:p>
        </p:txBody>
      </p:sp>
      <p:pic>
        <p:nvPicPr>
          <p:cNvPr id="15" name="Picture 14" descr="A blue and white logo&#10;&#10;Description automatically generated">
            <a:extLst>
              <a:ext uri="{FF2B5EF4-FFF2-40B4-BE49-F238E27FC236}">
                <a16:creationId xmlns:a16="http://schemas.microsoft.com/office/drawing/2014/main" id="{9032D734-C813-764E-CA28-E4D8D6662154}"/>
              </a:ext>
            </a:extLst>
          </p:cNvPr>
          <p:cNvPicPr>
            <a:picLocks noChangeAspect="1"/>
          </p:cNvPicPr>
          <p:nvPr/>
        </p:nvPicPr>
        <p:blipFill>
          <a:blip r:embed="rId2"/>
          <a:stretch>
            <a:fillRect/>
          </a:stretch>
        </p:blipFill>
        <p:spPr>
          <a:xfrm>
            <a:off x="6540003" y="2883677"/>
            <a:ext cx="1204836" cy="1204836"/>
          </a:xfrm>
          <a:prstGeom prst="rect">
            <a:avLst/>
          </a:prstGeom>
        </p:spPr>
      </p:pic>
    </p:spTree>
    <p:extLst>
      <p:ext uri="{BB962C8B-B14F-4D97-AF65-F5344CB8AC3E}">
        <p14:creationId xmlns:p14="http://schemas.microsoft.com/office/powerpoint/2010/main" val="318592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7C0-B121-14D8-A04D-0502422DC41F}"/>
              </a:ext>
            </a:extLst>
          </p:cNvPr>
          <p:cNvSpPr>
            <a:spLocks noGrp="1"/>
          </p:cNvSpPr>
          <p:nvPr>
            <p:ph type="title"/>
          </p:nvPr>
        </p:nvSpPr>
        <p:spPr/>
        <p:txBody>
          <a:bodyPr/>
          <a:lstStyle/>
          <a:p>
            <a:r>
              <a:rPr lang="en-US" dirty="0"/>
              <a:t>What is</a:t>
            </a:r>
            <a:br>
              <a:rPr lang="en-US" dirty="0"/>
            </a:br>
            <a:r>
              <a:rPr lang="en-US" dirty="0"/>
              <a:t>the TTP?</a:t>
            </a:r>
          </a:p>
        </p:txBody>
      </p:sp>
      <p:sp>
        <p:nvSpPr>
          <p:cNvPr id="3" name="Content Placeholder 2">
            <a:extLst>
              <a:ext uri="{FF2B5EF4-FFF2-40B4-BE49-F238E27FC236}">
                <a16:creationId xmlns:a16="http://schemas.microsoft.com/office/drawing/2014/main" id="{37EAF521-C242-64A1-8906-12F0135DDAC7}"/>
              </a:ext>
            </a:extLst>
          </p:cNvPr>
          <p:cNvSpPr>
            <a:spLocks noGrp="1"/>
          </p:cNvSpPr>
          <p:nvPr>
            <p:ph idx="1"/>
          </p:nvPr>
        </p:nvSpPr>
        <p:spPr>
          <a:xfrm>
            <a:off x="2675418" y="514351"/>
            <a:ext cx="5980661" cy="4118372"/>
          </a:xfrm>
        </p:spPr>
        <p:txBody>
          <a:bodyPr/>
          <a:lstStyle/>
          <a:p>
            <a:r>
              <a:rPr lang="en-US" dirty="0"/>
              <a:t>Started in 2009</a:t>
            </a:r>
          </a:p>
          <a:p>
            <a:r>
              <a:rPr lang="en-US" dirty="0"/>
              <a:t>Introduce students to codes associated with trades</a:t>
            </a:r>
          </a:p>
          <a:p>
            <a:r>
              <a:rPr lang="en-US" dirty="0"/>
              <a:t>Flexible, digital educational program for IRC and IBC</a:t>
            </a:r>
          </a:p>
          <a:p>
            <a:r>
              <a:rPr lang="en-US" dirty="0"/>
              <a:t>Upon completion of any discipline</a:t>
            </a:r>
          </a:p>
          <a:p>
            <a:pPr lvl="1"/>
            <a:r>
              <a:rPr lang="en-US" dirty="0"/>
              <a:t>Receive nationally-recognized Certificates of Completion</a:t>
            </a:r>
          </a:p>
          <a:p>
            <a:pPr lvl="1"/>
            <a:r>
              <a:rPr lang="en-US" dirty="0"/>
              <a:t>3-month membership to ICC</a:t>
            </a:r>
          </a:p>
          <a:p>
            <a:pPr marL="0" indent="0">
              <a:buNone/>
            </a:pPr>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F400D6B-AB23-6968-F79D-EB3B58696336}"/>
              </a:ext>
            </a:extLst>
          </p:cNvPr>
          <p:cNvSpPr>
            <a:spLocks noGrp="1"/>
          </p:cNvSpPr>
          <p:nvPr>
            <p:ph type="body" sz="quarter" idx="10"/>
          </p:nvPr>
        </p:nvSpPr>
        <p:spPr/>
        <p:txBody>
          <a:bodyPr>
            <a:normAutofit lnSpcReduction="10000"/>
          </a:bodyPr>
          <a:lstStyle/>
          <a:p>
            <a:endParaRPr lang="en-US"/>
          </a:p>
        </p:txBody>
      </p:sp>
      <p:sp>
        <p:nvSpPr>
          <p:cNvPr id="5" name="Oval 4">
            <a:extLst>
              <a:ext uri="{FF2B5EF4-FFF2-40B4-BE49-F238E27FC236}">
                <a16:creationId xmlns:a16="http://schemas.microsoft.com/office/drawing/2014/main" id="{227BBF74-1DBE-2913-6C8C-81F93A6F2549}"/>
              </a:ext>
            </a:extLst>
          </p:cNvPr>
          <p:cNvSpPr>
            <a:spLocks noChangeAspect="1"/>
          </p:cNvSpPr>
          <p:nvPr/>
        </p:nvSpPr>
        <p:spPr>
          <a:xfrm>
            <a:off x="5067401" y="2854150"/>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2FE75BA4-DCC3-2901-7165-A398914E8824}"/>
              </a:ext>
            </a:extLst>
          </p:cNvPr>
          <p:cNvSpPr>
            <a:spLocks noChangeAspect="1"/>
          </p:cNvSpPr>
          <p:nvPr/>
        </p:nvSpPr>
        <p:spPr>
          <a:xfrm>
            <a:off x="6529652" y="2854150"/>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5C1B6721-DBB4-4C78-ED65-EA46C2AD8ABA}"/>
              </a:ext>
            </a:extLst>
          </p:cNvPr>
          <p:cNvSpPr>
            <a:spLocks noChangeAspect="1"/>
          </p:cNvSpPr>
          <p:nvPr/>
        </p:nvSpPr>
        <p:spPr>
          <a:xfrm>
            <a:off x="4339032" y="3729628"/>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1F899E56-03AC-2557-658C-A73851BAF37A}"/>
              </a:ext>
            </a:extLst>
          </p:cNvPr>
          <p:cNvSpPr>
            <a:spLocks noChangeAspect="1"/>
          </p:cNvSpPr>
          <p:nvPr/>
        </p:nvSpPr>
        <p:spPr>
          <a:xfrm>
            <a:off x="5798527" y="3735123"/>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5F967C5B-B1F8-360D-69AA-5F1B8E2E9385}"/>
              </a:ext>
            </a:extLst>
          </p:cNvPr>
          <p:cNvSpPr>
            <a:spLocks noChangeAspect="1"/>
          </p:cNvSpPr>
          <p:nvPr/>
        </p:nvSpPr>
        <p:spPr>
          <a:xfrm>
            <a:off x="3605149" y="2854150"/>
            <a:ext cx="1097280" cy="10972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590FEF49-2B63-FF61-37E2-BEDDCCEF989C}"/>
              </a:ext>
            </a:extLst>
          </p:cNvPr>
          <p:cNvSpPr txBox="1"/>
          <p:nvPr/>
        </p:nvSpPr>
        <p:spPr>
          <a:xfrm>
            <a:off x="3696589" y="3252595"/>
            <a:ext cx="914400" cy="307777"/>
          </a:xfrm>
          <a:prstGeom prst="rect">
            <a:avLst/>
          </a:prstGeom>
          <a:noFill/>
        </p:spPr>
        <p:txBody>
          <a:bodyPr wrap="square" rtlCol="0">
            <a:spAutoFit/>
          </a:bodyPr>
          <a:lstStyle/>
          <a:p>
            <a:pPr algn="ctr"/>
            <a:r>
              <a:rPr lang="en-US" sz="1400" b="1" dirty="0">
                <a:solidFill>
                  <a:schemeClr val="bg1"/>
                </a:solidFill>
              </a:rPr>
              <a:t>BUILDING</a:t>
            </a:r>
          </a:p>
        </p:txBody>
      </p:sp>
      <p:sp>
        <p:nvSpPr>
          <p:cNvPr id="11" name="TextBox 10">
            <a:extLst>
              <a:ext uri="{FF2B5EF4-FFF2-40B4-BE49-F238E27FC236}">
                <a16:creationId xmlns:a16="http://schemas.microsoft.com/office/drawing/2014/main" id="{780588B9-1F99-E4A2-101C-58C86A8A9F4F}"/>
              </a:ext>
            </a:extLst>
          </p:cNvPr>
          <p:cNvSpPr txBox="1"/>
          <p:nvPr/>
        </p:nvSpPr>
        <p:spPr>
          <a:xfrm>
            <a:off x="5035051" y="3248902"/>
            <a:ext cx="1187360" cy="307777"/>
          </a:xfrm>
          <a:prstGeom prst="rect">
            <a:avLst/>
          </a:prstGeom>
          <a:noFill/>
        </p:spPr>
        <p:txBody>
          <a:bodyPr wrap="square" rtlCol="0">
            <a:spAutoFit/>
          </a:bodyPr>
          <a:lstStyle/>
          <a:p>
            <a:pPr algn="ctr"/>
            <a:r>
              <a:rPr lang="en-US" sz="1400" b="1" dirty="0">
                <a:solidFill>
                  <a:schemeClr val="bg1"/>
                </a:solidFill>
              </a:rPr>
              <a:t>MECHANICAL</a:t>
            </a:r>
          </a:p>
        </p:txBody>
      </p:sp>
      <p:sp>
        <p:nvSpPr>
          <p:cNvPr id="12" name="TextBox 11">
            <a:extLst>
              <a:ext uri="{FF2B5EF4-FFF2-40B4-BE49-F238E27FC236}">
                <a16:creationId xmlns:a16="http://schemas.microsoft.com/office/drawing/2014/main" id="{3A4FA2AC-63C1-16CA-68C7-3BC4C56CD760}"/>
              </a:ext>
            </a:extLst>
          </p:cNvPr>
          <p:cNvSpPr txBox="1"/>
          <p:nvPr/>
        </p:nvSpPr>
        <p:spPr>
          <a:xfrm>
            <a:off x="6536319" y="3245969"/>
            <a:ext cx="1090613" cy="307777"/>
          </a:xfrm>
          <a:prstGeom prst="rect">
            <a:avLst/>
          </a:prstGeom>
          <a:noFill/>
        </p:spPr>
        <p:txBody>
          <a:bodyPr wrap="square" rtlCol="0">
            <a:spAutoFit/>
          </a:bodyPr>
          <a:lstStyle/>
          <a:p>
            <a:pPr algn="ctr"/>
            <a:r>
              <a:rPr lang="en-US" sz="1400" b="1" dirty="0">
                <a:solidFill>
                  <a:schemeClr val="bg1"/>
                </a:solidFill>
              </a:rPr>
              <a:t>ELECTRICAL</a:t>
            </a:r>
          </a:p>
        </p:txBody>
      </p:sp>
      <p:sp>
        <p:nvSpPr>
          <p:cNvPr id="13" name="TextBox 12">
            <a:extLst>
              <a:ext uri="{FF2B5EF4-FFF2-40B4-BE49-F238E27FC236}">
                <a16:creationId xmlns:a16="http://schemas.microsoft.com/office/drawing/2014/main" id="{FDB32739-6CAA-56DC-1E07-057B86DB9B32}"/>
              </a:ext>
            </a:extLst>
          </p:cNvPr>
          <p:cNvSpPr txBox="1"/>
          <p:nvPr/>
        </p:nvSpPr>
        <p:spPr>
          <a:xfrm>
            <a:off x="4361725" y="4124379"/>
            <a:ext cx="1081320" cy="307777"/>
          </a:xfrm>
          <a:prstGeom prst="rect">
            <a:avLst/>
          </a:prstGeom>
          <a:noFill/>
        </p:spPr>
        <p:txBody>
          <a:bodyPr wrap="square" rtlCol="0">
            <a:spAutoFit/>
          </a:bodyPr>
          <a:lstStyle/>
          <a:p>
            <a:pPr algn="ctr"/>
            <a:r>
              <a:rPr lang="en-US" sz="1400" b="1" dirty="0">
                <a:solidFill>
                  <a:schemeClr val="bg1"/>
                </a:solidFill>
              </a:rPr>
              <a:t>PLUMBING</a:t>
            </a:r>
          </a:p>
        </p:txBody>
      </p:sp>
      <p:sp>
        <p:nvSpPr>
          <p:cNvPr id="14" name="TextBox 13">
            <a:extLst>
              <a:ext uri="{FF2B5EF4-FFF2-40B4-BE49-F238E27FC236}">
                <a16:creationId xmlns:a16="http://schemas.microsoft.com/office/drawing/2014/main" id="{D9C70695-12A6-03CF-E20B-402607D8B657}"/>
              </a:ext>
            </a:extLst>
          </p:cNvPr>
          <p:cNvSpPr txBox="1"/>
          <p:nvPr/>
        </p:nvSpPr>
        <p:spPr>
          <a:xfrm>
            <a:off x="5982197" y="4124378"/>
            <a:ext cx="781515" cy="307777"/>
          </a:xfrm>
          <a:prstGeom prst="rect">
            <a:avLst/>
          </a:prstGeom>
          <a:noFill/>
        </p:spPr>
        <p:txBody>
          <a:bodyPr wrap="square" rtlCol="0">
            <a:spAutoFit/>
          </a:bodyPr>
          <a:lstStyle/>
          <a:p>
            <a:pPr algn="ctr"/>
            <a:r>
              <a:rPr lang="en-US" sz="1400" b="1" dirty="0">
                <a:solidFill>
                  <a:schemeClr val="bg1"/>
                </a:solidFill>
              </a:rPr>
              <a:t>ENERGY</a:t>
            </a:r>
          </a:p>
        </p:txBody>
      </p:sp>
    </p:spTree>
    <p:extLst>
      <p:ext uri="{BB962C8B-B14F-4D97-AF65-F5344CB8AC3E}">
        <p14:creationId xmlns:p14="http://schemas.microsoft.com/office/powerpoint/2010/main" val="227392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C Training">
  <a:themeElements>
    <a:clrScheme name="ICC Training">
      <a:dk1>
        <a:srgbClr val="000000"/>
      </a:dk1>
      <a:lt1>
        <a:sysClr val="window" lastClr="FFFFFF"/>
      </a:lt1>
      <a:dk2>
        <a:srgbClr val="0B5940"/>
      </a:dk2>
      <a:lt2>
        <a:srgbClr val="E7E6E6"/>
      </a:lt2>
      <a:accent1>
        <a:srgbClr val="0046AD"/>
      </a:accent1>
      <a:accent2>
        <a:srgbClr val="0085C4"/>
      </a:accent2>
      <a:accent3>
        <a:srgbClr val="569099"/>
      </a:accent3>
      <a:accent4>
        <a:srgbClr val="DC291E"/>
      </a:accent4>
      <a:accent5>
        <a:srgbClr val="FFC82E"/>
      </a:accent5>
      <a:accent6>
        <a:srgbClr val="0B594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C Training" id="{4B638642-2560-4513-BFF0-489568CC0767}" vid="{771A9025-D43F-4051-AA11-29D8B87330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6" ma:contentTypeDescription="Create a new document." ma:contentTypeScope="" ma:versionID="52dd09f2890bfc935f56c4a53daa5433">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e084786a962d7151ef7bee9e60813d66"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280dd3a-6da6-4bfb-88f9-e12ecc249002">Y7XZYZ7WP323-305703983-357463</_dlc_DocId>
    <_dlc_DocIdUrl xmlns="2280dd3a-6da6-4bfb-88f9-e12ecc249002">
      <Url>https://2023701800.sharepoint.com/sites/ICC-Marketing-01/_layouts/15/DocIdRedir.aspx?ID=Y7XZYZ7WP323-305703983-357463</Url>
      <Description>Y7XZYZ7WP323-305703983-357463</Description>
    </_dlc_DocIdUrl>
    <lcf76f155ced4ddcb4097134ff3c332f xmlns="9269ceac-5c65-4307-8ae2-4607a049bc12">
      <Terms xmlns="http://schemas.microsoft.com/office/infopath/2007/PartnerControls"/>
    </lcf76f155ced4ddcb4097134ff3c332f>
    <TaxCatchAll xmlns="2280dd3a-6da6-4bfb-88f9-e12ecc249002" xsi:nil="true"/>
  </documentManagement>
</p:properties>
</file>

<file path=customXml/itemProps1.xml><?xml version="1.0" encoding="utf-8"?>
<ds:datastoreItem xmlns:ds="http://schemas.openxmlformats.org/officeDocument/2006/customXml" ds:itemID="{95896973-6CC7-41F8-82F1-3ACBA7334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1B48EB-FA43-45A5-AC01-C3F7BE911685}">
  <ds:schemaRefs>
    <ds:schemaRef ds:uri="http://schemas.microsoft.com/sharepoint/v3/contenttype/forms"/>
  </ds:schemaRefs>
</ds:datastoreItem>
</file>

<file path=customXml/itemProps3.xml><?xml version="1.0" encoding="utf-8"?>
<ds:datastoreItem xmlns:ds="http://schemas.openxmlformats.org/officeDocument/2006/customXml" ds:itemID="{140C54D3-F0CB-429A-B907-C8376FFDA842}">
  <ds:schemaRefs>
    <ds:schemaRef ds:uri="http://schemas.microsoft.com/sharepoint/events"/>
  </ds:schemaRefs>
</ds:datastoreItem>
</file>

<file path=customXml/itemProps4.xml><?xml version="1.0" encoding="utf-8"?>
<ds:datastoreItem xmlns:ds="http://schemas.openxmlformats.org/officeDocument/2006/customXml" ds:itemID="{3957990F-24D1-42D6-BA0B-B0166C432FD4}">
  <ds:schemaRefs>
    <ds:schemaRef ds:uri="http://schemas.microsoft.com/office/infopath/2007/PartnerControls"/>
    <ds:schemaRef ds:uri="http://schemas.microsoft.com/office/2006/metadata/properties"/>
    <ds:schemaRef ds:uri="http://purl.org/dc/dcmitype/"/>
    <ds:schemaRef ds:uri="2280dd3a-6da6-4bfb-88f9-e12ecc249002"/>
    <ds:schemaRef ds:uri="http://schemas.microsoft.com/office/2006/documentManagement/types"/>
    <ds:schemaRef ds:uri="http://purl.org/dc/terms/"/>
    <ds:schemaRef ds:uri="http://www.w3.org/XML/1998/namespace"/>
    <ds:schemaRef ds:uri="http://schemas.openxmlformats.org/package/2006/metadata/core-properties"/>
    <ds:schemaRef ds:uri="9269ceac-5c65-4307-8ae2-4607a049bc1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ICC Training</Template>
  <TotalTime>9031</TotalTime>
  <Words>647</Words>
  <Application>Microsoft Macintosh PowerPoint</Application>
  <PresentationFormat>On-screen Show (16:9)</PresentationFormat>
  <Paragraphs>114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Roboto Light</vt:lpstr>
      <vt:lpstr>System Font Regular</vt:lpstr>
      <vt:lpstr>Wingdings</vt:lpstr>
      <vt:lpstr>ICC Training</vt:lpstr>
      <vt:lpstr>Building Futures</vt:lpstr>
      <vt:lpstr>PowerPoint Presentation</vt:lpstr>
      <vt:lpstr>PowerPoint Presentation</vt:lpstr>
      <vt:lpstr>PowerPoint Presentation</vt:lpstr>
      <vt:lpstr>The Skills Gap “Misalignment”</vt:lpstr>
      <vt:lpstr>Recruiting the Next Generation</vt:lpstr>
      <vt:lpstr>ICC’s Next Generation Training</vt:lpstr>
      <vt:lpstr>Technical Training Program</vt:lpstr>
      <vt:lpstr>What is the TTP?</vt:lpstr>
      <vt:lpstr>TTP Options</vt:lpstr>
      <vt:lpstr>IRC Basics (Level 1)</vt:lpstr>
      <vt:lpstr>IBC Basics (Level 1)</vt:lpstr>
      <vt:lpstr>The Essentials</vt:lpstr>
      <vt:lpstr>TTP Costs</vt:lpstr>
      <vt:lpstr>TTP Costs</vt:lpstr>
      <vt:lpstr>Instructor Resources</vt:lpstr>
      <vt:lpstr>From Here-</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Carmel Gieson</cp:lastModifiedBy>
  <cp:revision>131</cp:revision>
  <cp:lastPrinted>2023-07-13T20:44:49Z</cp:lastPrinted>
  <dcterms:created xsi:type="dcterms:W3CDTF">2020-09-21T04:38:14Z</dcterms:created>
  <dcterms:modified xsi:type="dcterms:W3CDTF">2025-10-10T22:16:57Z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_dlc_DocIdItemGuid">
    <vt:lpwstr>a944ac9a-f838-4485-bbc9-e6525c1c5d53</vt:lpwstr>
  </property>
  <property fmtid="{D5CDD505-2E9C-101B-9397-08002B2CF9AE}" pid="4" name="MediaServiceImageTags">
    <vt:lpwstr/>
  </property>
</Properties>
</file>