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858" r:id="rId5"/>
  </p:sldMasterIdLst>
  <p:notesMasterIdLst>
    <p:notesMasterId r:id="rId19"/>
  </p:notesMasterIdLst>
  <p:sldIdLst>
    <p:sldId id="257" r:id="rId6"/>
    <p:sldId id="256" r:id="rId7"/>
    <p:sldId id="259" r:id="rId8"/>
    <p:sldId id="260" r:id="rId9"/>
    <p:sldId id="261" r:id="rId10"/>
    <p:sldId id="262" r:id="rId11"/>
    <p:sldId id="263" r:id="rId12"/>
    <p:sldId id="264" r:id="rId13"/>
    <p:sldId id="265" r:id="rId14"/>
    <p:sldId id="266" r:id="rId15"/>
    <p:sldId id="268" r:id="rId16"/>
    <p:sldId id="267" r:id="rId17"/>
    <p:sldId id="269" r:id="rId18"/>
  </p:sldIdLst>
  <p:sldSz cx="12192000" cy="6858000"/>
  <p:notesSz cx="6858000" cy="9144000"/>
  <p:embeddedFontLst>
    <p:embeddedFont>
      <p:font typeface="Gloria Hallelujah" panose="02000000000000000000" pitchFamily="2" charset="0"/>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A39B"/>
    <a:srgbClr val="FFA201"/>
    <a:srgbClr val="0B5940"/>
    <a:srgbClr val="0A8EF3"/>
    <a:srgbClr val="252D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502788-5A3A-4325-A273-F74B410716CC}" v="3" dt="2025-04-03T17:06:34.7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73"/>
    <p:restoredTop sz="84082"/>
  </p:normalViewPr>
  <p:slideViewPr>
    <p:cSldViewPr snapToGrid="0">
      <p:cViewPr varScale="1">
        <p:scale>
          <a:sx n="93" d="100"/>
          <a:sy n="93" d="100"/>
        </p:scale>
        <p:origin x="140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font" Target="fonts/font1.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phanie Hess" userId="6b4c22b6-b82b-46f2-bf7e-df7cd987413c" providerId="ADAL" clId="{82502788-5A3A-4325-A273-F74B410716CC}"/>
    <pc:docChg chg="custSel modSld">
      <pc:chgData name="Stephanie Hess" userId="6b4c22b6-b82b-46f2-bf7e-df7cd987413c" providerId="ADAL" clId="{82502788-5A3A-4325-A273-F74B410716CC}" dt="2025-04-03T17:12:16.682" v="57" actId="1076"/>
      <pc:docMkLst>
        <pc:docMk/>
      </pc:docMkLst>
      <pc:sldChg chg="addSp delSp modSp mod delAnim modAnim">
        <pc:chgData name="Stephanie Hess" userId="6b4c22b6-b82b-46f2-bf7e-df7cd987413c" providerId="ADAL" clId="{82502788-5A3A-4325-A273-F74B410716CC}" dt="2025-04-03T17:08:11.636" v="21" actId="167"/>
        <pc:sldMkLst>
          <pc:docMk/>
          <pc:sldMk cId="3253972481" sldId="259"/>
        </pc:sldMkLst>
        <pc:spChg chg="add mod ord">
          <ac:chgData name="Stephanie Hess" userId="6b4c22b6-b82b-46f2-bf7e-df7cd987413c" providerId="ADAL" clId="{82502788-5A3A-4325-A273-F74B410716CC}" dt="2025-04-03T17:08:11.636" v="21" actId="167"/>
          <ac:spMkLst>
            <pc:docMk/>
            <pc:sldMk cId="3253972481" sldId="259"/>
            <ac:spMk id="13" creationId="{EC846829-EF57-9747-5816-293D32AA585B}"/>
          </ac:spMkLst>
        </pc:spChg>
        <pc:grpChg chg="add mod">
          <ac:chgData name="Stephanie Hess" userId="6b4c22b6-b82b-46f2-bf7e-df7cd987413c" providerId="ADAL" clId="{82502788-5A3A-4325-A273-F74B410716CC}" dt="2025-04-03T17:08:06.219" v="19" actId="1076"/>
          <ac:grpSpMkLst>
            <pc:docMk/>
            <pc:sldMk cId="3253972481" sldId="259"/>
            <ac:grpSpMk id="2" creationId="{57AFE424-A916-6AF5-F571-BE4817AC18BC}"/>
          </ac:grpSpMkLst>
        </pc:grpChg>
        <pc:grpChg chg="add mod">
          <ac:chgData name="Stephanie Hess" userId="6b4c22b6-b82b-46f2-bf7e-df7cd987413c" providerId="ADAL" clId="{82502788-5A3A-4325-A273-F74B410716CC}" dt="2025-04-03T17:08:06.219" v="19" actId="1076"/>
          <ac:grpSpMkLst>
            <pc:docMk/>
            <pc:sldMk cId="3253972481" sldId="259"/>
            <ac:grpSpMk id="8" creationId="{11221906-9664-BF5A-4094-D38EF802907F}"/>
          </ac:grpSpMkLst>
        </pc:grpChg>
        <pc:picChg chg="mod">
          <ac:chgData name="Stephanie Hess" userId="6b4c22b6-b82b-46f2-bf7e-df7cd987413c" providerId="ADAL" clId="{82502788-5A3A-4325-A273-F74B410716CC}" dt="2025-04-03T17:05:55.846" v="1"/>
          <ac:picMkLst>
            <pc:docMk/>
            <pc:sldMk cId="3253972481" sldId="259"/>
            <ac:picMk id="3" creationId="{DF7C6ADF-5AE2-C8C6-2157-A0E34A1C2541}"/>
          </ac:picMkLst>
        </pc:picChg>
        <pc:picChg chg="del">
          <ac:chgData name="Stephanie Hess" userId="6b4c22b6-b82b-46f2-bf7e-df7cd987413c" providerId="ADAL" clId="{82502788-5A3A-4325-A273-F74B410716CC}" dt="2025-04-03T17:05:50.659" v="0" actId="478"/>
          <ac:picMkLst>
            <pc:docMk/>
            <pc:sldMk cId="3253972481" sldId="259"/>
            <ac:picMk id="4" creationId="{D309C5B2-0C64-08BB-89DE-E8E3144D56E5}"/>
          </ac:picMkLst>
        </pc:picChg>
        <pc:picChg chg="mod">
          <ac:chgData name="Stephanie Hess" userId="6b4c22b6-b82b-46f2-bf7e-df7cd987413c" providerId="ADAL" clId="{82502788-5A3A-4325-A273-F74B410716CC}" dt="2025-04-03T17:05:55.846" v="1"/>
          <ac:picMkLst>
            <pc:docMk/>
            <pc:sldMk cId="3253972481" sldId="259"/>
            <ac:picMk id="5" creationId="{148675CD-363B-16DF-C8BD-1C3AEDE6DD65}"/>
          </ac:picMkLst>
        </pc:picChg>
        <pc:picChg chg="mod">
          <ac:chgData name="Stephanie Hess" userId="6b4c22b6-b82b-46f2-bf7e-df7cd987413c" providerId="ADAL" clId="{82502788-5A3A-4325-A273-F74B410716CC}" dt="2025-04-03T17:05:55.846" v="1"/>
          <ac:picMkLst>
            <pc:docMk/>
            <pc:sldMk cId="3253972481" sldId="259"/>
            <ac:picMk id="6" creationId="{2951248D-1F23-44E0-E872-1A9E36686701}"/>
          </ac:picMkLst>
        </pc:picChg>
        <pc:picChg chg="mod">
          <ac:chgData name="Stephanie Hess" userId="6b4c22b6-b82b-46f2-bf7e-df7cd987413c" providerId="ADAL" clId="{82502788-5A3A-4325-A273-F74B410716CC}" dt="2025-04-03T17:05:55.846" v="1"/>
          <ac:picMkLst>
            <pc:docMk/>
            <pc:sldMk cId="3253972481" sldId="259"/>
            <ac:picMk id="7" creationId="{82ABA716-89B8-2F47-F5F0-EA5D2C256E8C}"/>
          </ac:picMkLst>
        </pc:picChg>
        <pc:picChg chg="mod">
          <ac:chgData name="Stephanie Hess" userId="6b4c22b6-b82b-46f2-bf7e-df7cd987413c" providerId="ADAL" clId="{82502788-5A3A-4325-A273-F74B410716CC}" dt="2025-04-03T17:05:55.846" v="1"/>
          <ac:picMkLst>
            <pc:docMk/>
            <pc:sldMk cId="3253972481" sldId="259"/>
            <ac:picMk id="9" creationId="{62CD1517-236E-2174-AD7A-45C5C1506BC6}"/>
          </ac:picMkLst>
        </pc:picChg>
        <pc:picChg chg="mod">
          <ac:chgData name="Stephanie Hess" userId="6b4c22b6-b82b-46f2-bf7e-df7cd987413c" providerId="ADAL" clId="{82502788-5A3A-4325-A273-F74B410716CC}" dt="2025-04-03T17:05:55.846" v="1"/>
          <ac:picMkLst>
            <pc:docMk/>
            <pc:sldMk cId="3253972481" sldId="259"/>
            <ac:picMk id="10" creationId="{C4273B33-7731-6383-6277-BA5FA517541B}"/>
          </ac:picMkLst>
        </pc:picChg>
        <pc:picChg chg="mod">
          <ac:chgData name="Stephanie Hess" userId="6b4c22b6-b82b-46f2-bf7e-df7cd987413c" providerId="ADAL" clId="{82502788-5A3A-4325-A273-F74B410716CC}" dt="2025-04-03T17:05:55.846" v="1"/>
          <ac:picMkLst>
            <pc:docMk/>
            <pc:sldMk cId="3253972481" sldId="259"/>
            <ac:picMk id="11" creationId="{A7E7D75C-F26B-B07E-6F70-19400666BACD}"/>
          </ac:picMkLst>
        </pc:picChg>
        <pc:picChg chg="mod">
          <ac:chgData name="Stephanie Hess" userId="6b4c22b6-b82b-46f2-bf7e-df7cd987413c" providerId="ADAL" clId="{82502788-5A3A-4325-A273-F74B410716CC}" dt="2025-04-03T17:05:55.846" v="1"/>
          <ac:picMkLst>
            <pc:docMk/>
            <pc:sldMk cId="3253972481" sldId="259"/>
            <ac:picMk id="12" creationId="{D75FC88D-B997-7A71-D535-62C427F012AF}"/>
          </ac:picMkLst>
        </pc:picChg>
      </pc:sldChg>
      <pc:sldChg chg="addSp delSp modSp mod delAnim modAnim">
        <pc:chgData name="Stephanie Hess" userId="6b4c22b6-b82b-46f2-bf7e-df7cd987413c" providerId="ADAL" clId="{82502788-5A3A-4325-A273-F74B410716CC}" dt="2025-04-03T17:08:17.477" v="22" actId="1076"/>
        <pc:sldMkLst>
          <pc:docMk/>
          <pc:sldMk cId="2148938660" sldId="260"/>
        </pc:sldMkLst>
        <pc:spChg chg="del">
          <ac:chgData name="Stephanie Hess" userId="6b4c22b6-b82b-46f2-bf7e-df7cd987413c" providerId="ADAL" clId="{82502788-5A3A-4325-A273-F74B410716CC}" dt="2025-04-03T17:06:12.863" v="7" actId="478"/>
          <ac:spMkLst>
            <pc:docMk/>
            <pc:sldMk cId="2148938660" sldId="260"/>
            <ac:spMk id="2" creationId="{5CD96DE0-861D-CE1A-2A7C-196D472909F3}"/>
          </ac:spMkLst>
        </pc:spChg>
        <pc:spChg chg="del">
          <ac:chgData name="Stephanie Hess" userId="6b4c22b6-b82b-46f2-bf7e-df7cd987413c" providerId="ADAL" clId="{82502788-5A3A-4325-A273-F74B410716CC}" dt="2025-04-03T17:06:11.004" v="3" actId="478"/>
          <ac:spMkLst>
            <pc:docMk/>
            <pc:sldMk cId="2148938660" sldId="260"/>
            <ac:spMk id="3" creationId="{AE5642E7-45C1-EC9F-28DB-998BDC2C2FFC}"/>
          </ac:spMkLst>
        </pc:spChg>
        <pc:spChg chg="del">
          <ac:chgData name="Stephanie Hess" userId="6b4c22b6-b82b-46f2-bf7e-df7cd987413c" providerId="ADAL" clId="{82502788-5A3A-4325-A273-F74B410716CC}" dt="2025-04-03T17:06:11.426" v="4" actId="478"/>
          <ac:spMkLst>
            <pc:docMk/>
            <pc:sldMk cId="2148938660" sldId="260"/>
            <ac:spMk id="4" creationId="{921FF8C3-E944-50DC-F59B-60E40C078741}"/>
          </ac:spMkLst>
        </pc:spChg>
        <pc:spChg chg="del">
          <ac:chgData name="Stephanie Hess" userId="6b4c22b6-b82b-46f2-bf7e-df7cd987413c" providerId="ADAL" clId="{82502788-5A3A-4325-A273-F74B410716CC}" dt="2025-04-03T17:06:10.652" v="2" actId="478"/>
          <ac:spMkLst>
            <pc:docMk/>
            <pc:sldMk cId="2148938660" sldId="260"/>
            <ac:spMk id="5" creationId="{91D44F94-9B47-732A-D7BF-9A8759A46193}"/>
          </ac:spMkLst>
        </pc:spChg>
        <pc:spChg chg="del">
          <ac:chgData name="Stephanie Hess" userId="6b4c22b6-b82b-46f2-bf7e-df7cd987413c" providerId="ADAL" clId="{82502788-5A3A-4325-A273-F74B410716CC}" dt="2025-04-03T17:06:11.859" v="5" actId="478"/>
          <ac:spMkLst>
            <pc:docMk/>
            <pc:sldMk cId="2148938660" sldId="260"/>
            <ac:spMk id="7" creationId="{8D466B31-3743-4DE5-7B7C-FD980F69A354}"/>
          </ac:spMkLst>
        </pc:spChg>
        <pc:spChg chg="mod">
          <ac:chgData name="Stephanie Hess" userId="6b4c22b6-b82b-46f2-bf7e-df7cd987413c" providerId="ADAL" clId="{82502788-5A3A-4325-A273-F74B410716CC}" dt="2025-04-03T17:06:17.544" v="8"/>
          <ac:spMkLst>
            <pc:docMk/>
            <pc:sldMk cId="2148938660" sldId="260"/>
            <ac:spMk id="8" creationId="{B32A021F-3A34-BB9D-404B-19FB9A41B65B}"/>
          </ac:spMkLst>
        </pc:spChg>
        <pc:spChg chg="del">
          <ac:chgData name="Stephanie Hess" userId="6b4c22b6-b82b-46f2-bf7e-df7cd987413c" providerId="ADAL" clId="{82502788-5A3A-4325-A273-F74B410716CC}" dt="2025-04-03T17:06:12.373" v="6" actId="478"/>
          <ac:spMkLst>
            <pc:docMk/>
            <pc:sldMk cId="2148938660" sldId="260"/>
            <ac:spMk id="9" creationId="{438BD681-A1C8-8FF8-1809-23A6F52BD66C}"/>
          </ac:spMkLst>
        </pc:spChg>
        <pc:spChg chg="mod">
          <ac:chgData name="Stephanie Hess" userId="6b4c22b6-b82b-46f2-bf7e-df7cd987413c" providerId="ADAL" clId="{82502788-5A3A-4325-A273-F74B410716CC}" dt="2025-04-03T17:06:17.544" v="8"/>
          <ac:spMkLst>
            <pc:docMk/>
            <pc:sldMk cId="2148938660" sldId="260"/>
            <ac:spMk id="12" creationId="{2DC6E2A7-B4F4-D4E6-42CD-CA7DCD9C050F}"/>
          </ac:spMkLst>
        </pc:spChg>
        <pc:spChg chg="mod">
          <ac:chgData name="Stephanie Hess" userId="6b4c22b6-b82b-46f2-bf7e-df7cd987413c" providerId="ADAL" clId="{82502788-5A3A-4325-A273-F74B410716CC}" dt="2025-04-03T17:06:17.544" v="8"/>
          <ac:spMkLst>
            <pc:docMk/>
            <pc:sldMk cId="2148938660" sldId="260"/>
            <ac:spMk id="15" creationId="{5D5DC5E7-4276-7530-34B2-4DDFD89AF2C2}"/>
          </ac:spMkLst>
        </pc:spChg>
        <pc:spChg chg="mod">
          <ac:chgData name="Stephanie Hess" userId="6b4c22b6-b82b-46f2-bf7e-df7cd987413c" providerId="ADAL" clId="{82502788-5A3A-4325-A273-F74B410716CC}" dt="2025-04-03T17:06:17.544" v="8"/>
          <ac:spMkLst>
            <pc:docMk/>
            <pc:sldMk cId="2148938660" sldId="260"/>
            <ac:spMk id="18" creationId="{C7FA269A-00B8-0B71-7514-DAA552FE8545}"/>
          </ac:spMkLst>
        </pc:spChg>
        <pc:spChg chg="mod">
          <ac:chgData name="Stephanie Hess" userId="6b4c22b6-b82b-46f2-bf7e-df7cd987413c" providerId="ADAL" clId="{82502788-5A3A-4325-A273-F74B410716CC}" dt="2025-04-03T17:06:17.544" v="8"/>
          <ac:spMkLst>
            <pc:docMk/>
            <pc:sldMk cId="2148938660" sldId="260"/>
            <ac:spMk id="23" creationId="{D4EF93E4-7321-04DE-E6C3-482BBC2836D3}"/>
          </ac:spMkLst>
        </pc:spChg>
        <pc:grpChg chg="mod">
          <ac:chgData name="Stephanie Hess" userId="6b4c22b6-b82b-46f2-bf7e-df7cd987413c" providerId="ADAL" clId="{82502788-5A3A-4325-A273-F74B410716CC}" dt="2025-04-03T17:08:17.477" v="22" actId="1076"/>
          <ac:grpSpMkLst>
            <pc:docMk/>
            <pc:sldMk cId="2148938660" sldId="260"/>
            <ac:grpSpMk id="6" creationId="{587ECCAA-79E3-8162-8B10-AD7067EBAA66}"/>
          </ac:grpSpMkLst>
        </pc:grpChg>
        <pc:grpChg chg="mod">
          <ac:chgData name="Stephanie Hess" userId="6b4c22b6-b82b-46f2-bf7e-df7cd987413c" providerId="ADAL" clId="{82502788-5A3A-4325-A273-F74B410716CC}" dt="2025-04-03T17:08:17.477" v="22" actId="1076"/>
          <ac:grpSpMkLst>
            <pc:docMk/>
            <pc:sldMk cId="2148938660" sldId="260"/>
            <ac:grpSpMk id="11" creationId="{BF6917F4-0765-E02F-F9FC-8A7F6338667E}"/>
          </ac:grpSpMkLst>
        </pc:grpChg>
        <pc:grpChg chg="mod">
          <ac:chgData name="Stephanie Hess" userId="6b4c22b6-b82b-46f2-bf7e-df7cd987413c" providerId="ADAL" clId="{82502788-5A3A-4325-A273-F74B410716CC}" dt="2025-04-03T17:08:17.477" v="22" actId="1076"/>
          <ac:grpSpMkLst>
            <pc:docMk/>
            <pc:sldMk cId="2148938660" sldId="260"/>
            <ac:grpSpMk id="14" creationId="{02D8E369-7D11-2D8A-D730-B6399E1CDB38}"/>
          </ac:grpSpMkLst>
        </pc:grpChg>
        <pc:grpChg chg="mod">
          <ac:chgData name="Stephanie Hess" userId="6b4c22b6-b82b-46f2-bf7e-df7cd987413c" providerId="ADAL" clId="{82502788-5A3A-4325-A273-F74B410716CC}" dt="2025-04-03T17:08:17.477" v="22" actId="1076"/>
          <ac:grpSpMkLst>
            <pc:docMk/>
            <pc:sldMk cId="2148938660" sldId="260"/>
            <ac:grpSpMk id="17" creationId="{05F3AE7E-CB79-DBE1-FEE8-FA55CC8E82BD}"/>
          </ac:grpSpMkLst>
        </pc:grpChg>
        <pc:grpChg chg="mod">
          <ac:chgData name="Stephanie Hess" userId="6b4c22b6-b82b-46f2-bf7e-df7cd987413c" providerId="ADAL" clId="{82502788-5A3A-4325-A273-F74B410716CC}" dt="2025-04-03T17:08:17.477" v="22" actId="1076"/>
          <ac:grpSpMkLst>
            <pc:docMk/>
            <pc:sldMk cId="2148938660" sldId="260"/>
            <ac:grpSpMk id="20" creationId="{70732F6B-079F-B56F-2969-4FC8E27C5AB2}"/>
          </ac:grpSpMkLst>
        </pc:grpChg>
        <pc:picChg chg="mod">
          <ac:chgData name="Stephanie Hess" userId="6b4c22b6-b82b-46f2-bf7e-df7cd987413c" providerId="ADAL" clId="{82502788-5A3A-4325-A273-F74B410716CC}" dt="2025-04-03T17:06:17.544" v="8"/>
          <ac:picMkLst>
            <pc:docMk/>
            <pc:sldMk cId="2148938660" sldId="260"/>
            <ac:picMk id="10" creationId="{8D4BC6FB-3525-4134-7F83-D3DBE136B98D}"/>
          </ac:picMkLst>
        </pc:picChg>
        <pc:picChg chg="mod">
          <ac:chgData name="Stephanie Hess" userId="6b4c22b6-b82b-46f2-bf7e-df7cd987413c" providerId="ADAL" clId="{82502788-5A3A-4325-A273-F74B410716CC}" dt="2025-04-03T17:06:17.544" v="8"/>
          <ac:picMkLst>
            <pc:docMk/>
            <pc:sldMk cId="2148938660" sldId="260"/>
            <ac:picMk id="13" creationId="{E28FF254-4CBE-C878-FD70-289152B28ED9}"/>
          </ac:picMkLst>
        </pc:picChg>
        <pc:picChg chg="mod">
          <ac:chgData name="Stephanie Hess" userId="6b4c22b6-b82b-46f2-bf7e-df7cd987413c" providerId="ADAL" clId="{82502788-5A3A-4325-A273-F74B410716CC}" dt="2025-04-03T17:06:17.544" v="8"/>
          <ac:picMkLst>
            <pc:docMk/>
            <pc:sldMk cId="2148938660" sldId="260"/>
            <ac:picMk id="16" creationId="{61285C89-DD7C-D71C-F468-274BAEBCF5F8}"/>
          </ac:picMkLst>
        </pc:picChg>
        <pc:picChg chg="mod">
          <ac:chgData name="Stephanie Hess" userId="6b4c22b6-b82b-46f2-bf7e-df7cd987413c" providerId="ADAL" clId="{82502788-5A3A-4325-A273-F74B410716CC}" dt="2025-04-03T17:06:17.544" v="8"/>
          <ac:picMkLst>
            <pc:docMk/>
            <pc:sldMk cId="2148938660" sldId="260"/>
            <ac:picMk id="19" creationId="{3D87148C-481A-F1ED-1E22-37827D809475}"/>
          </ac:picMkLst>
        </pc:picChg>
        <pc:picChg chg="mod">
          <ac:chgData name="Stephanie Hess" userId="6b4c22b6-b82b-46f2-bf7e-df7cd987413c" providerId="ADAL" clId="{82502788-5A3A-4325-A273-F74B410716CC}" dt="2025-04-03T17:06:17.544" v="8"/>
          <ac:picMkLst>
            <pc:docMk/>
            <pc:sldMk cId="2148938660" sldId="260"/>
            <ac:picMk id="24" creationId="{9ADB053B-4D6C-0757-E284-02936AB1ADFD}"/>
          </ac:picMkLst>
        </pc:picChg>
      </pc:sldChg>
      <pc:sldChg chg="addSp delSp modSp mod delAnim modAnim">
        <pc:chgData name="Stephanie Hess" userId="6b4c22b6-b82b-46f2-bf7e-df7cd987413c" providerId="ADAL" clId="{82502788-5A3A-4325-A273-F74B410716CC}" dt="2025-04-03T17:07:21.385" v="16" actId="167"/>
        <pc:sldMkLst>
          <pc:docMk/>
          <pc:sldMk cId="3650404416" sldId="261"/>
        </pc:sldMkLst>
        <pc:spChg chg="mod">
          <ac:chgData name="Stephanie Hess" userId="6b4c22b6-b82b-46f2-bf7e-df7cd987413c" providerId="ADAL" clId="{82502788-5A3A-4325-A273-F74B410716CC}" dt="2025-04-03T17:06:34.742" v="10"/>
          <ac:spMkLst>
            <pc:docMk/>
            <pc:sldMk cId="3650404416" sldId="261"/>
            <ac:spMk id="15" creationId="{78B77F18-E56E-2EC9-8ABB-94307ACC4D46}"/>
          </ac:spMkLst>
        </pc:spChg>
        <pc:spChg chg="mod">
          <ac:chgData name="Stephanie Hess" userId="6b4c22b6-b82b-46f2-bf7e-df7cd987413c" providerId="ADAL" clId="{82502788-5A3A-4325-A273-F74B410716CC}" dt="2025-04-03T17:06:34.742" v="10"/>
          <ac:spMkLst>
            <pc:docMk/>
            <pc:sldMk cId="3650404416" sldId="261"/>
            <ac:spMk id="18" creationId="{CE7E3BA8-B17B-EF2C-120A-51951B3B6342}"/>
          </ac:spMkLst>
        </pc:spChg>
        <pc:spChg chg="mod">
          <ac:chgData name="Stephanie Hess" userId="6b4c22b6-b82b-46f2-bf7e-df7cd987413c" providerId="ADAL" clId="{82502788-5A3A-4325-A273-F74B410716CC}" dt="2025-04-03T17:06:34.742" v="10"/>
          <ac:spMkLst>
            <pc:docMk/>
            <pc:sldMk cId="3650404416" sldId="261"/>
            <ac:spMk id="31" creationId="{96572EB2-413E-8592-EF30-3A7D7539460B}"/>
          </ac:spMkLst>
        </pc:spChg>
        <pc:spChg chg="mod">
          <ac:chgData name="Stephanie Hess" userId="6b4c22b6-b82b-46f2-bf7e-df7cd987413c" providerId="ADAL" clId="{82502788-5A3A-4325-A273-F74B410716CC}" dt="2025-04-03T17:06:34.742" v="10"/>
          <ac:spMkLst>
            <pc:docMk/>
            <pc:sldMk cId="3650404416" sldId="261"/>
            <ac:spMk id="34" creationId="{A31EF81F-2B5D-9C39-1B39-9B99E420867D}"/>
          </ac:spMkLst>
        </pc:spChg>
        <pc:spChg chg="mod">
          <ac:chgData name="Stephanie Hess" userId="6b4c22b6-b82b-46f2-bf7e-df7cd987413c" providerId="ADAL" clId="{82502788-5A3A-4325-A273-F74B410716CC}" dt="2025-04-03T17:06:34.742" v="10"/>
          <ac:spMkLst>
            <pc:docMk/>
            <pc:sldMk cId="3650404416" sldId="261"/>
            <ac:spMk id="37" creationId="{C205AAE7-9122-7BBE-B17C-01CE8D98FD20}"/>
          </ac:spMkLst>
        </pc:spChg>
        <pc:spChg chg="mod">
          <ac:chgData name="Stephanie Hess" userId="6b4c22b6-b82b-46f2-bf7e-df7cd987413c" providerId="ADAL" clId="{82502788-5A3A-4325-A273-F74B410716CC}" dt="2025-04-03T17:06:34.742" v="10"/>
          <ac:spMkLst>
            <pc:docMk/>
            <pc:sldMk cId="3650404416" sldId="261"/>
            <ac:spMk id="40" creationId="{783A74FC-89A4-58FB-4DB2-D92A2E10C661}"/>
          </ac:spMkLst>
        </pc:spChg>
        <pc:spChg chg="mod">
          <ac:chgData name="Stephanie Hess" userId="6b4c22b6-b82b-46f2-bf7e-df7cd987413c" providerId="ADAL" clId="{82502788-5A3A-4325-A273-F74B410716CC}" dt="2025-04-03T17:06:34.742" v="10"/>
          <ac:spMkLst>
            <pc:docMk/>
            <pc:sldMk cId="3650404416" sldId="261"/>
            <ac:spMk id="43" creationId="{2517AD38-8E97-2BEE-469E-CA38D2295F37}"/>
          </ac:spMkLst>
        </pc:spChg>
        <pc:spChg chg="mod">
          <ac:chgData name="Stephanie Hess" userId="6b4c22b6-b82b-46f2-bf7e-df7cd987413c" providerId="ADAL" clId="{82502788-5A3A-4325-A273-F74B410716CC}" dt="2025-04-03T17:06:34.742" v="10"/>
          <ac:spMkLst>
            <pc:docMk/>
            <pc:sldMk cId="3650404416" sldId="261"/>
            <ac:spMk id="49" creationId="{F46FC81F-9E6E-2379-ADC9-3371BE91C625}"/>
          </ac:spMkLst>
        </pc:spChg>
        <pc:spChg chg="mod">
          <ac:chgData name="Stephanie Hess" userId="6b4c22b6-b82b-46f2-bf7e-df7cd987413c" providerId="ADAL" clId="{82502788-5A3A-4325-A273-F74B410716CC}" dt="2025-04-03T17:06:34.742" v="10"/>
          <ac:spMkLst>
            <pc:docMk/>
            <pc:sldMk cId="3650404416" sldId="261"/>
            <ac:spMk id="61" creationId="{4E195815-6E8D-909C-3716-A0F50B12AB58}"/>
          </ac:spMkLst>
        </pc:spChg>
        <pc:spChg chg="mod">
          <ac:chgData name="Stephanie Hess" userId="6b4c22b6-b82b-46f2-bf7e-df7cd987413c" providerId="ADAL" clId="{82502788-5A3A-4325-A273-F74B410716CC}" dt="2025-04-03T17:06:34.742" v="10"/>
          <ac:spMkLst>
            <pc:docMk/>
            <pc:sldMk cId="3650404416" sldId="261"/>
            <ac:spMk id="67" creationId="{35075337-82B1-1FA3-7824-1BBD39161B5A}"/>
          </ac:spMkLst>
        </pc:spChg>
        <pc:spChg chg="add mod ord">
          <ac:chgData name="Stephanie Hess" userId="6b4c22b6-b82b-46f2-bf7e-df7cd987413c" providerId="ADAL" clId="{82502788-5A3A-4325-A273-F74B410716CC}" dt="2025-04-03T17:07:21.385" v="16" actId="167"/>
          <ac:spMkLst>
            <pc:docMk/>
            <pc:sldMk cId="3650404416" sldId="261"/>
            <ac:spMk id="69" creationId="{E6759C71-1EEF-4037-12A5-94DD0A31E1E9}"/>
          </ac:spMkLst>
        </pc:spChg>
        <pc:picChg chg="del">
          <ac:chgData name="Stephanie Hess" userId="6b4c22b6-b82b-46f2-bf7e-df7cd987413c" providerId="ADAL" clId="{82502788-5A3A-4325-A273-F74B410716CC}" dt="2025-04-03T17:06:25.577" v="9" actId="478"/>
          <ac:picMkLst>
            <pc:docMk/>
            <pc:sldMk cId="3650404416" sldId="261"/>
            <ac:picMk id="3" creationId="{768D72A5-422A-AD52-CA9B-E788EF700FE5}"/>
          </ac:picMkLst>
        </pc:picChg>
        <pc:picChg chg="del">
          <ac:chgData name="Stephanie Hess" userId="6b4c22b6-b82b-46f2-bf7e-df7cd987413c" providerId="ADAL" clId="{82502788-5A3A-4325-A273-F74B410716CC}" dt="2025-04-03T17:06:46.398" v="11" actId="478"/>
          <ac:picMkLst>
            <pc:docMk/>
            <pc:sldMk cId="3650404416" sldId="261"/>
            <ac:picMk id="4" creationId="{7BE39CDC-44A4-D3EA-DE24-A210C6252AFC}"/>
          </ac:picMkLst>
        </pc:picChg>
      </pc:sldChg>
      <pc:sldChg chg="addSp delSp modSp mod delAnim modAnim">
        <pc:chgData name="Stephanie Hess" userId="6b4c22b6-b82b-46f2-bf7e-df7cd987413c" providerId="ADAL" clId="{82502788-5A3A-4325-A273-F74B410716CC}" dt="2025-04-03T17:12:16.682" v="57" actId="1076"/>
        <pc:sldMkLst>
          <pc:docMk/>
          <pc:sldMk cId="2335442141" sldId="262"/>
        </pc:sldMkLst>
        <pc:spChg chg="mod">
          <ac:chgData name="Stephanie Hess" userId="6b4c22b6-b82b-46f2-bf7e-df7cd987413c" providerId="ADAL" clId="{82502788-5A3A-4325-A273-F74B410716CC}" dt="2025-04-03T17:12:16.682" v="57" actId="1076"/>
          <ac:spMkLst>
            <pc:docMk/>
            <pc:sldMk cId="2335442141" sldId="262"/>
            <ac:spMk id="21" creationId="{F0B8E3CA-A1ED-B09F-221C-D313EB155D82}"/>
          </ac:spMkLst>
        </pc:spChg>
        <pc:picChg chg="del">
          <ac:chgData name="Stephanie Hess" userId="6b4c22b6-b82b-46f2-bf7e-df7cd987413c" providerId="ADAL" clId="{82502788-5A3A-4325-A273-F74B410716CC}" dt="2025-04-03T17:11:58.468" v="53" actId="478"/>
          <ac:picMkLst>
            <pc:docMk/>
            <pc:sldMk cId="2335442141" sldId="262"/>
            <ac:picMk id="2" creationId="{B97895BE-D438-1D77-BFAA-B76D16A4AA34}"/>
          </ac:picMkLst>
        </pc:picChg>
        <pc:picChg chg="add mod">
          <ac:chgData name="Stephanie Hess" userId="6b4c22b6-b82b-46f2-bf7e-df7cd987413c" providerId="ADAL" clId="{82502788-5A3A-4325-A273-F74B410716CC}" dt="2025-04-03T17:12:10.142" v="56"/>
          <ac:picMkLst>
            <pc:docMk/>
            <pc:sldMk cId="2335442141" sldId="262"/>
            <ac:picMk id="6" creationId="{B08EAFD6-CDE7-1066-960F-EF42A5151923}"/>
          </ac:picMkLst>
        </pc:picChg>
        <pc:picChg chg="del">
          <ac:chgData name="Stephanie Hess" userId="6b4c22b6-b82b-46f2-bf7e-df7cd987413c" providerId="ADAL" clId="{82502788-5A3A-4325-A273-F74B410716CC}" dt="2025-04-03T17:12:09.831" v="55" actId="478"/>
          <ac:picMkLst>
            <pc:docMk/>
            <pc:sldMk cId="2335442141" sldId="262"/>
            <ac:picMk id="7" creationId="{BEE152A4-62B9-C8DE-24EB-CB749CED5620}"/>
          </ac:picMkLst>
        </pc:picChg>
      </pc:sldChg>
      <pc:sldChg chg="addSp delSp modSp mod delAnim modAnim">
        <pc:chgData name="Stephanie Hess" userId="6b4c22b6-b82b-46f2-bf7e-df7cd987413c" providerId="ADAL" clId="{82502788-5A3A-4325-A273-F74B410716CC}" dt="2025-04-03T17:11:11.234" v="47"/>
        <pc:sldMkLst>
          <pc:docMk/>
          <pc:sldMk cId="2243504889" sldId="267"/>
        </pc:sldMkLst>
        <pc:spChg chg="del">
          <ac:chgData name="Stephanie Hess" userId="6b4c22b6-b82b-46f2-bf7e-df7cd987413c" providerId="ADAL" clId="{82502788-5A3A-4325-A273-F74B410716CC}" dt="2025-04-03T17:08:59.689" v="26" actId="478"/>
          <ac:spMkLst>
            <pc:docMk/>
            <pc:sldMk cId="2243504889" sldId="267"/>
            <ac:spMk id="2" creationId="{DD4B047E-1C7E-BDCC-0779-2614CE1FBF59}"/>
          </ac:spMkLst>
        </pc:spChg>
        <pc:spChg chg="add del mod">
          <ac:chgData name="Stephanie Hess" userId="6b4c22b6-b82b-46f2-bf7e-df7cd987413c" providerId="ADAL" clId="{82502788-5A3A-4325-A273-F74B410716CC}" dt="2025-04-03T17:11:09.169" v="43" actId="478"/>
          <ac:spMkLst>
            <pc:docMk/>
            <pc:sldMk cId="2243504889" sldId="267"/>
            <ac:spMk id="3" creationId="{8EDF6030-7B9D-F6ED-38D8-C21EC755C30A}"/>
          </ac:spMkLst>
        </pc:spChg>
        <pc:spChg chg="del">
          <ac:chgData name="Stephanie Hess" userId="6b4c22b6-b82b-46f2-bf7e-df7cd987413c" providerId="ADAL" clId="{82502788-5A3A-4325-A273-F74B410716CC}" dt="2025-04-03T17:08:56.719" v="23" actId="478"/>
          <ac:spMkLst>
            <pc:docMk/>
            <pc:sldMk cId="2243504889" sldId="267"/>
            <ac:spMk id="4" creationId="{677BF2A9-AA25-5AC8-9B43-AB7767CF37B1}"/>
          </ac:spMkLst>
        </pc:spChg>
        <pc:spChg chg="mod">
          <ac:chgData name="Stephanie Hess" userId="6b4c22b6-b82b-46f2-bf7e-df7cd987413c" providerId="ADAL" clId="{82502788-5A3A-4325-A273-F74B410716CC}" dt="2025-04-03T17:11:11.234" v="47"/>
          <ac:spMkLst>
            <pc:docMk/>
            <pc:sldMk cId="2243504889" sldId="267"/>
            <ac:spMk id="7" creationId="{06DB74D3-3599-5D46-A914-3170990369C3}"/>
          </ac:spMkLst>
        </pc:spChg>
        <pc:spChg chg="mod">
          <ac:chgData name="Stephanie Hess" userId="6b4c22b6-b82b-46f2-bf7e-df7cd987413c" providerId="ADAL" clId="{82502788-5A3A-4325-A273-F74B410716CC}" dt="2025-04-03T17:11:11.234" v="47"/>
          <ac:spMkLst>
            <pc:docMk/>
            <pc:sldMk cId="2243504889" sldId="267"/>
            <ac:spMk id="15" creationId="{B1EE8597-A5BA-BD48-815F-1A6DDEDB7C14}"/>
          </ac:spMkLst>
        </pc:spChg>
        <pc:spChg chg="mod">
          <ac:chgData name="Stephanie Hess" userId="6b4c22b6-b82b-46f2-bf7e-df7cd987413c" providerId="ADAL" clId="{82502788-5A3A-4325-A273-F74B410716CC}" dt="2025-04-03T17:11:11.234" v="47"/>
          <ac:spMkLst>
            <pc:docMk/>
            <pc:sldMk cId="2243504889" sldId="267"/>
            <ac:spMk id="19" creationId="{1BCA2387-BA93-0E45-D007-9A1413A89893}"/>
          </ac:spMkLst>
        </pc:spChg>
        <pc:spChg chg="add mod">
          <ac:chgData name="Stephanie Hess" userId="6b4c22b6-b82b-46f2-bf7e-df7cd987413c" providerId="ADAL" clId="{82502788-5A3A-4325-A273-F74B410716CC}" dt="2025-04-03T17:11:11.234" v="47"/>
          <ac:spMkLst>
            <pc:docMk/>
            <pc:sldMk cId="2243504889" sldId="267"/>
            <ac:spMk id="21" creationId="{70AB41B5-6479-C423-648E-1495939D9FF6}"/>
          </ac:spMkLst>
        </pc:spChg>
        <pc:grpChg chg="add mod">
          <ac:chgData name="Stephanie Hess" userId="6b4c22b6-b82b-46f2-bf7e-df7cd987413c" providerId="ADAL" clId="{82502788-5A3A-4325-A273-F74B410716CC}" dt="2025-04-03T17:11:11.234" v="47"/>
          <ac:grpSpMkLst>
            <pc:docMk/>
            <pc:sldMk cId="2243504889" sldId="267"/>
            <ac:grpSpMk id="5" creationId="{79E9857C-030A-48A0-13C7-B719AA2FD954}"/>
          </ac:grpSpMkLst>
        </pc:grpChg>
        <pc:grpChg chg="add mod">
          <ac:chgData name="Stephanie Hess" userId="6b4c22b6-b82b-46f2-bf7e-df7cd987413c" providerId="ADAL" clId="{82502788-5A3A-4325-A273-F74B410716CC}" dt="2025-04-03T17:11:11.234" v="47"/>
          <ac:grpSpMkLst>
            <pc:docMk/>
            <pc:sldMk cId="2243504889" sldId="267"/>
            <ac:grpSpMk id="12" creationId="{C2F61812-B700-EFAD-BCFC-CA6888929126}"/>
          </ac:grpSpMkLst>
        </pc:grpChg>
        <pc:grpChg chg="add mod">
          <ac:chgData name="Stephanie Hess" userId="6b4c22b6-b82b-46f2-bf7e-df7cd987413c" providerId="ADAL" clId="{82502788-5A3A-4325-A273-F74B410716CC}" dt="2025-04-03T17:11:11.234" v="47"/>
          <ac:grpSpMkLst>
            <pc:docMk/>
            <pc:sldMk cId="2243504889" sldId="267"/>
            <ac:grpSpMk id="18" creationId="{90A2F3F3-F7A8-98E6-67B1-51148FDA02DF}"/>
          </ac:grpSpMkLst>
        </pc:grpChg>
        <pc:picChg chg="del mod">
          <ac:chgData name="Stephanie Hess" userId="6b4c22b6-b82b-46f2-bf7e-df7cd987413c" providerId="ADAL" clId="{82502788-5A3A-4325-A273-F74B410716CC}" dt="2025-04-03T17:11:09.642" v="44" actId="478"/>
          <ac:picMkLst>
            <pc:docMk/>
            <pc:sldMk cId="2243504889" sldId="267"/>
            <ac:picMk id="6" creationId="{9DBC56E1-3A9D-C773-8B57-711B4331B237}"/>
          </ac:picMkLst>
        </pc:picChg>
        <pc:picChg chg="del mod">
          <ac:chgData name="Stephanie Hess" userId="6b4c22b6-b82b-46f2-bf7e-df7cd987413c" providerId="ADAL" clId="{82502788-5A3A-4325-A273-F74B410716CC}" dt="2025-04-03T17:11:09.992" v="45" actId="478"/>
          <ac:picMkLst>
            <pc:docMk/>
            <pc:sldMk cId="2243504889" sldId="267"/>
            <ac:picMk id="8" creationId="{2398AAFA-7D42-AF72-E08E-6A2E2C2D843C}"/>
          </ac:picMkLst>
        </pc:picChg>
        <pc:picChg chg="mod">
          <ac:chgData name="Stephanie Hess" userId="6b4c22b6-b82b-46f2-bf7e-df7cd987413c" providerId="ADAL" clId="{82502788-5A3A-4325-A273-F74B410716CC}" dt="2025-04-03T17:11:11.234" v="47"/>
          <ac:picMkLst>
            <pc:docMk/>
            <pc:sldMk cId="2243504889" sldId="267"/>
            <ac:picMk id="9" creationId="{2B93D75B-459B-7F3E-7889-AA77E43D3C6C}"/>
          </ac:picMkLst>
        </pc:picChg>
        <pc:picChg chg="del mod">
          <ac:chgData name="Stephanie Hess" userId="6b4c22b6-b82b-46f2-bf7e-df7cd987413c" providerId="ADAL" clId="{82502788-5A3A-4325-A273-F74B410716CC}" dt="2025-04-03T17:11:10.358" v="46" actId="478"/>
          <ac:picMkLst>
            <pc:docMk/>
            <pc:sldMk cId="2243504889" sldId="267"/>
            <ac:picMk id="10" creationId="{080FA6D9-2A5C-E6CD-1907-D6A42CF70705}"/>
          </ac:picMkLst>
        </pc:picChg>
        <pc:picChg chg="del">
          <ac:chgData name="Stephanie Hess" userId="6b4c22b6-b82b-46f2-bf7e-df7cd987413c" providerId="ADAL" clId="{82502788-5A3A-4325-A273-F74B410716CC}" dt="2025-04-03T17:09:00.460" v="27" actId="478"/>
          <ac:picMkLst>
            <pc:docMk/>
            <pc:sldMk cId="2243504889" sldId="267"/>
            <ac:picMk id="11" creationId="{CB2046D9-551A-3559-1770-34C90BE8B5E2}"/>
          </ac:picMkLst>
        </pc:picChg>
        <pc:picChg chg="del">
          <ac:chgData name="Stephanie Hess" userId="6b4c22b6-b82b-46f2-bf7e-df7cd987413c" providerId="ADAL" clId="{82502788-5A3A-4325-A273-F74B410716CC}" dt="2025-04-03T17:08:58.932" v="25" actId="478"/>
          <ac:picMkLst>
            <pc:docMk/>
            <pc:sldMk cId="2243504889" sldId="267"/>
            <ac:picMk id="14" creationId="{9B982F1B-2E23-5064-3F25-C0AF9974E2AD}"/>
          </ac:picMkLst>
        </pc:picChg>
        <pc:picChg chg="del">
          <ac:chgData name="Stephanie Hess" userId="6b4c22b6-b82b-46f2-bf7e-df7cd987413c" providerId="ADAL" clId="{82502788-5A3A-4325-A273-F74B410716CC}" dt="2025-04-03T17:08:57.638" v="24" actId="478"/>
          <ac:picMkLst>
            <pc:docMk/>
            <pc:sldMk cId="2243504889" sldId="267"/>
            <ac:picMk id="16" creationId="{5293F646-0EB6-A7E2-D53E-0843C22E4E52}"/>
          </ac:picMkLst>
        </pc:picChg>
        <pc:picChg chg="mod">
          <ac:chgData name="Stephanie Hess" userId="6b4c22b6-b82b-46f2-bf7e-df7cd987413c" providerId="ADAL" clId="{82502788-5A3A-4325-A273-F74B410716CC}" dt="2025-04-03T17:11:11.234" v="47"/>
          <ac:picMkLst>
            <pc:docMk/>
            <pc:sldMk cId="2243504889" sldId="267"/>
            <ac:picMk id="17" creationId="{D95367ED-D0DA-704C-78B3-477095075976}"/>
          </ac:picMkLst>
        </pc:picChg>
        <pc:picChg chg="mod">
          <ac:chgData name="Stephanie Hess" userId="6b4c22b6-b82b-46f2-bf7e-df7cd987413c" providerId="ADAL" clId="{82502788-5A3A-4325-A273-F74B410716CC}" dt="2025-04-03T17:11:11.234" v="47"/>
          <ac:picMkLst>
            <pc:docMk/>
            <pc:sldMk cId="2243504889" sldId="267"/>
            <ac:picMk id="20" creationId="{F9DC8E1D-8E82-0F46-1488-3CA553703AED}"/>
          </ac:picMkLst>
        </pc:picChg>
      </pc:sldChg>
      <pc:sldChg chg="addSp delSp modSp mod delAnim modAnim">
        <pc:chgData name="Stephanie Hess" userId="6b4c22b6-b82b-46f2-bf7e-df7cd987413c" providerId="ADAL" clId="{82502788-5A3A-4325-A273-F74B410716CC}" dt="2025-04-03T17:11:22.744" v="52"/>
        <pc:sldMkLst>
          <pc:docMk/>
          <pc:sldMk cId="429785695" sldId="269"/>
        </pc:sldMkLst>
        <pc:spChg chg="add mod">
          <ac:chgData name="Stephanie Hess" userId="6b4c22b6-b82b-46f2-bf7e-df7cd987413c" providerId="ADAL" clId="{82502788-5A3A-4325-A273-F74B410716CC}" dt="2025-04-03T17:11:22.744" v="52"/>
          <ac:spMkLst>
            <pc:docMk/>
            <pc:sldMk cId="429785695" sldId="269"/>
            <ac:spMk id="2" creationId="{7DB68164-5AFE-457E-6484-772B24723B2E}"/>
          </ac:spMkLst>
        </pc:spChg>
        <pc:spChg chg="mod">
          <ac:chgData name="Stephanie Hess" userId="6b4c22b6-b82b-46f2-bf7e-df7cd987413c" providerId="ADAL" clId="{82502788-5A3A-4325-A273-F74B410716CC}" dt="2025-04-03T17:11:22.744" v="52"/>
          <ac:spMkLst>
            <pc:docMk/>
            <pc:sldMk cId="429785695" sldId="269"/>
            <ac:spMk id="4" creationId="{2614F3AA-1E00-2D29-DA78-6815D44D94CE}"/>
          </ac:spMkLst>
        </pc:spChg>
        <pc:spChg chg="mod">
          <ac:chgData name="Stephanie Hess" userId="6b4c22b6-b82b-46f2-bf7e-df7cd987413c" providerId="ADAL" clId="{82502788-5A3A-4325-A273-F74B410716CC}" dt="2025-04-03T17:11:22.744" v="52"/>
          <ac:spMkLst>
            <pc:docMk/>
            <pc:sldMk cId="429785695" sldId="269"/>
            <ac:spMk id="6" creationId="{E07CE817-29AD-22E1-9557-4BE0126130E0}"/>
          </ac:spMkLst>
        </pc:spChg>
        <pc:spChg chg="del">
          <ac:chgData name="Stephanie Hess" userId="6b4c22b6-b82b-46f2-bf7e-df7cd987413c" providerId="ADAL" clId="{82502788-5A3A-4325-A273-F74B410716CC}" dt="2025-04-03T17:09:37.385" v="38" actId="478"/>
          <ac:spMkLst>
            <pc:docMk/>
            <pc:sldMk cId="429785695" sldId="269"/>
            <ac:spMk id="8" creationId="{08540F1B-BB19-4D5E-FA9F-263CF4C1D74D}"/>
          </ac:spMkLst>
        </pc:spChg>
        <pc:spChg chg="mod">
          <ac:chgData name="Stephanie Hess" userId="6b4c22b6-b82b-46f2-bf7e-df7cd987413c" providerId="ADAL" clId="{82502788-5A3A-4325-A273-F74B410716CC}" dt="2025-04-03T17:11:22.744" v="52"/>
          <ac:spMkLst>
            <pc:docMk/>
            <pc:sldMk cId="429785695" sldId="269"/>
            <ac:spMk id="9" creationId="{D924844B-B902-C568-63D6-34248F9AD61C}"/>
          </ac:spMkLst>
        </pc:spChg>
        <pc:spChg chg="del mod">
          <ac:chgData name="Stephanie Hess" userId="6b4c22b6-b82b-46f2-bf7e-df7cd987413c" providerId="ADAL" clId="{82502788-5A3A-4325-A273-F74B410716CC}" dt="2025-04-03T17:11:16.136" v="48" actId="478"/>
          <ac:spMkLst>
            <pc:docMk/>
            <pc:sldMk cId="429785695" sldId="269"/>
            <ac:spMk id="10" creationId="{834B9E84-6781-AC85-B37E-57196A446AD1}"/>
          </ac:spMkLst>
        </pc:spChg>
        <pc:spChg chg="mod">
          <ac:chgData name="Stephanie Hess" userId="6b4c22b6-b82b-46f2-bf7e-df7cd987413c" providerId="ADAL" clId="{82502788-5A3A-4325-A273-F74B410716CC}" dt="2025-04-03T17:11:22.744" v="52"/>
          <ac:spMkLst>
            <pc:docMk/>
            <pc:sldMk cId="429785695" sldId="269"/>
            <ac:spMk id="13" creationId="{F2B95BC7-9051-02BE-17FC-D355464E7E1B}"/>
          </ac:spMkLst>
        </pc:spChg>
        <pc:spChg chg="mod">
          <ac:chgData name="Stephanie Hess" userId="6b4c22b6-b82b-46f2-bf7e-df7cd987413c" providerId="ADAL" clId="{82502788-5A3A-4325-A273-F74B410716CC}" dt="2025-04-03T17:11:22.744" v="52"/>
          <ac:spMkLst>
            <pc:docMk/>
            <pc:sldMk cId="429785695" sldId="269"/>
            <ac:spMk id="15" creationId="{01D70450-38B6-D41A-3B75-6086BE9CABB2}"/>
          </ac:spMkLst>
        </pc:spChg>
        <pc:spChg chg="mod">
          <ac:chgData name="Stephanie Hess" userId="6b4c22b6-b82b-46f2-bf7e-df7cd987413c" providerId="ADAL" clId="{82502788-5A3A-4325-A273-F74B410716CC}" dt="2025-04-03T17:11:22.744" v="52"/>
          <ac:spMkLst>
            <pc:docMk/>
            <pc:sldMk cId="429785695" sldId="269"/>
            <ac:spMk id="20" creationId="{EF79CFA3-38C2-7F0C-A7E3-8E1C9269506F}"/>
          </ac:spMkLst>
        </pc:spChg>
        <pc:picChg chg="mod">
          <ac:chgData name="Stephanie Hess" userId="6b4c22b6-b82b-46f2-bf7e-df7cd987413c" providerId="ADAL" clId="{82502788-5A3A-4325-A273-F74B410716CC}" dt="2025-04-03T17:11:22.744" v="52"/>
          <ac:picMkLst>
            <pc:docMk/>
            <pc:sldMk cId="429785695" sldId="269"/>
            <ac:picMk id="5" creationId="{534C4A77-13BB-5F55-E3AE-2704235A0D6D}"/>
          </ac:picMkLst>
        </pc:picChg>
        <pc:picChg chg="del mod">
          <ac:chgData name="Stephanie Hess" userId="6b4c22b6-b82b-46f2-bf7e-df7cd987413c" providerId="ADAL" clId="{82502788-5A3A-4325-A273-F74B410716CC}" dt="2025-04-03T17:11:16.659" v="49" actId="478"/>
          <ac:picMkLst>
            <pc:docMk/>
            <pc:sldMk cId="429785695" sldId="269"/>
            <ac:picMk id="11" creationId="{5EF74C75-1420-E987-E500-4C33F1426D90}"/>
          </ac:picMkLst>
        </pc:picChg>
        <pc:picChg chg="mod">
          <ac:chgData name="Stephanie Hess" userId="6b4c22b6-b82b-46f2-bf7e-df7cd987413c" providerId="ADAL" clId="{82502788-5A3A-4325-A273-F74B410716CC}" dt="2025-04-03T17:11:22.744" v="52"/>
          <ac:picMkLst>
            <pc:docMk/>
            <pc:sldMk cId="429785695" sldId="269"/>
            <ac:picMk id="12" creationId="{3106854E-30E0-ACC9-DC05-0344A7C40BD9}"/>
          </ac:picMkLst>
        </pc:picChg>
        <pc:picChg chg="mod">
          <ac:chgData name="Stephanie Hess" userId="6b4c22b6-b82b-46f2-bf7e-df7cd987413c" providerId="ADAL" clId="{82502788-5A3A-4325-A273-F74B410716CC}" dt="2025-04-03T17:11:22.744" v="52"/>
          <ac:picMkLst>
            <pc:docMk/>
            <pc:sldMk cId="429785695" sldId="269"/>
            <ac:picMk id="16" creationId="{43CBE85C-779C-7B73-EE0F-887E603513EB}"/>
          </ac:picMkLst>
        </pc:picChg>
        <pc:picChg chg="del mod">
          <ac:chgData name="Stephanie Hess" userId="6b4c22b6-b82b-46f2-bf7e-df7cd987413c" providerId="ADAL" clId="{82502788-5A3A-4325-A273-F74B410716CC}" dt="2025-04-03T17:11:16.975" v="50" actId="478"/>
          <ac:picMkLst>
            <pc:docMk/>
            <pc:sldMk cId="429785695" sldId="269"/>
            <ac:picMk id="17" creationId="{8AF17CEB-0997-6055-8CCD-DB7161FA9DA9}"/>
          </ac:picMkLst>
        </pc:picChg>
        <pc:picChg chg="del mod">
          <ac:chgData name="Stephanie Hess" userId="6b4c22b6-b82b-46f2-bf7e-df7cd987413c" providerId="ADAL" clId="{82502788-5A3A-4325-A273-F74B410716CC}" dt="2025-04-03T17:11:17.280" v="51" actId="478"/>
          <ac:picMkLst>
            <pc:docMk/>
            <pc:sldMk cId="429785695" sldId="269"/>
            <ac:picMk id="18" creationId="{1D71A01A-C1F1-15F6-EC27-EF60859D3E2C}"/>
          </ac:picMkLst>
        </pc:picChg>
        <pc:picChg chg="del">
          <ac:chgData name="Stephanie Hess" userId="6b4c22b6-b82b-46f2-bf7e-df7cd987413c" providerId="ADAL" clId="{82502788-5A3A-4325-A273-F74B410716CC}" dt="2025-04-03T17:09:38.040" v="39" actId="478"/>
          <ac:picMkLst>
            <pc:docMk/>
            <pc:sldMk cId="429785695" sldId="269"/>
            <ac:picMk id="19" creationId="{A68469A1-436E-940D-C62B-35036FE2FFA0}"/>
          </ac:picMkLst>
        </pc:picChg>
        <pc:picChg chg="del">
          <ac:chgData name="Stephanie Hess" userId="6b4c22b6-b82b-46f2-bf7e-df7cd987413c" providerId="ADAL" clId="{82502788-5A3A-4325-A273-F74B410716CC}" dt="2025-04-03T17:09:38.535" v="40" actId="478"/>
          <ac:picMkLst>
            <pc:docMk/>
            <pc:sldMk cId="429785695" sldId="269"/>
            <ac:picMk id="21" creationId="{3D066693-91F8-FA3D-6E63-6FF7D3D1B188}"/>
          </ac:picMkLst>
        </pc:picChg>
        <pc:picChg chg="del">
          <ac:chgData name="Stephanie Hess" userId="6b4c22b6-b82b-46f2-bf7e-df7cd987413c" providerId="ADAL" clId="{82502788-5A3A-4325-A273-F74B410716CC}" dt="2025-04-03T17:09:34.115" v="36" actId="478"/>
          <ac:picMkLst>
            <pc:docMk/>
            <pc:sldMk cId="429785695" sldId="269"/>
            <ac:picMk id="23" creationId="{11A087CD-2510-06B2-A721-4D160BDC16A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E06004-F7B2-C748-A29C-BBEB5B8443AC}" type="datetimeFigureOut">
              <a:rPr lang="en-US" smtClean="0"/>
              <a:t>4/3/2025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B8861F-DF59-C34C-98D8-11665F25C3AE}" type="slidenum">
              <a:rPr lang="en-US" smtClean="0"/>
              <a:t>‹#›</a:t>
            </a:fld>
            <a:endParaRPr lang="en-US"/>
          </a:p>
        </p:txBody>
      </p:sp>
    </p:spTree>
    <p:extLst>
      <p:ext uri="{BB962C8B-B14F-4D97-AF65-F5344CB8AC3E}">
        <p14:creationId xmlns:p14="http://schemas.microsoft.com/office/powerpoint/2010/main" val="2766244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a typeface="Calibri"/>
                <a:cs typeface="Calibri"/>
              </a:rPr>
              <a:t>This slide includes overview information for teachers – not to be included in the presentation. </a:t>
            </a:r>
          </a:p>
        </p:txBody>
      </p:sp>
      <p:sp>
        <p:nvSpPr>
          <p:cNvPr id="4" name="Slide Number Placeholder 3"/>
          <p:cNvSpPr>
            <a:spLocks noGrp="1"/>
          </p:cNvSpPr>
          <p:nvPr>
            <p:ph type="sldNum" sz="quarter" idx="5"/>
          </p:nvPr>
        </p:nvSpPr>
        <p:spPr/>
        <p:txBody>
          <a:bodyPr/>
          <a:lstStyle/>
          <a:p>
            <a:fld id="{F4B8861F-DF59-C34C-98D8-11665F25C3AE}" type="slidenum">
              <a:rPr lang="en-US" smtClean="0"/>
              <a:t>1</a:t>
            </a:fld>
            <a:endParaRPr lang="en-US"/>
          </a:p>
        </p:txBody>
      </p:sp>
    </p:spTree>
    <p:extLst>
      <p:ext uri="{BB962C8B-B14F-4D97-AF65-F5344CB8AC3E}">
        <p14:creationId xmlns:p14="http://schemas.microsoft.com/office/powerpoint/2010/main" val="12163411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Did you know a big part of building codes are about how to save energy and water? It's called being more efficient, and it's good for the planet and saves money. </a:t>
            </a:r>
          </a:p>
          <a:p>
            <a:endParaRPr lang="en-US" dirty="0">
              <a:ea typeface="Calibri"/>
              <a:cs typeface="Calibri"/>
            </a:endParaRPr>
          </a:p>
          <a:p>
            <a:r>
              <a:rPr lang="en-US" dirty="0">
                <a:ea typeface="Calibri"/>
                <a:cs typeface="Calibri"/>
              </a:rPr>
              <a:t>What are some ways you can save energy or water at home or at school? </a:t>
            </a:r>
          </a:p>
          <a:p>
            <a:endParaRPr lang="en-US" dirty="0">
              <a:ea typeface="Calibri"/>
              <a:cs typeface="Calibri"/>
            </a:endParaRPr>
          </a:p>
          <a:p>
            <a:r>
              <a:rPr lang="en-US" dirty="0">
                <a:ea typeface="Calibri"/>
                <a:cs typeface="Calibri"/>
              </a:rPr>
              <a:t>-Turn lights off</a:t>
            </a:r>
          </a:p>
          <a:p>
            <a:r>
              <a:rPr lang="en-US" dirty="0">
                <a:ea typeface="Calibri"/>
                <a:cs typeface="Calibri"/>
              </a:rPr>
              <a:t>-Use LED bulbs</a:t>
            </a:r>
          </a:p>
          <a:p>
            <a:r>
              <a:rPr lang="en-US" dirty="0">
                <a:ea typeface="Calibri"/>
                <a:cs typeface="Calibri"/>
              </a:rPr>
              <a:t>-Use fans instead of the air conditioner </a:t>
            </a:r>
          </a:p>
          <a:p>
            <a:r>
              <a:rPr lang="en-US" dirty="0">
                <a:ea typeface="Calibri"/>
                <a:cs typeface="Calibri"/>
              </a:rPr>
              <a:t>-Unplug devices when you're done</a:t>
            </a:r>
          </a:p>
          <a:p>
            <a:r>
              <a:rPr lang="en-US" dirty="0">
                <a:ea typeface="Calibri"/>
                <a:cs typeface="Calibri"/>
              </a:rPr>
              <a:t>-Leave the fridge door closed </a:t>
            </a:r>
          </a:p>
          <a:p>
            <a:r>
              <a:rPr lang="en-US" dirty="0">
                <a:ea typeface="Calibri"/>
                <a:cs typeface="Calibri"/>
              </a:rPr>
              <a:t>-Take shorter showers and turn off the water when brushing your teeth</a:t>
            </a:r>
          </a:p>
          <a:p>
            <a:r>
              <a:rPr lang="en-US" dirty="0">
                <a:ea typeface="Calibri"/>
                <a:cs typeface="Calibri"/>
              </a:rPr>
              <a:t>-Water the grass less often</a:t>
            </a:r>
          </a:p>
          <a:p>
            <a:r>
              <a:rPr lang="en-US" dirty="0">
                <a:ea typeface="Calibri"/>
                <a:cs typeface="Calibri"/>
              </a:rPr>
              <a:t>Etc.</a:t>
            </a:r>
          </a:p>
        </p:txBody>
      </p:sp>
      <p:sp>
        <p:nvSpPr>
          <p:cNvPr id="4" name="Slide Number Placeholder 3"/>
          <p:cNvSpPr>
            <a:spLocks noGrp="1"/>
          </p:cNvSpPr>
          <p:nvPr>
            <p:ph type="sldNum" sz="quarter" idx="5"/>
          </p:nvPr>
        </p:nvSpPr>
        <p:spPr/>
        <p:txBody>
          <a:bodyPr/>
          <a:lstStyle/>
          <a:p>
            <a:fld id="{F4B8861F-DF59-C34C-98D8-11665F25C3AE}" type="slidenum">
              <a:rPr lang="en-US" smtClean="0"/>
              <a:t>10</a:t>
            </a:fld>
            <a:endParaRPr lang="en-US"/>
          </a:p>
        </p:txBody>
      </p:sp>
    </p:spTree>
    <p:extLst>
      <p:ext uri="{BB962C8B-B14F-4D97-AF65-F5344CB8AC3E}">
        <p14:creationId xmlns:p14="http://schemas.microsoft.com/office/powerpoint/2010/main" val="12495773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B8861F-DF59-C34C-98D8-11665F25C3AE}" type="slidenum">
              <a:rPr lang="en-US" smtClean="0"/>
              <a:t>11</a:t>
            </a:fld>
            <a:endParaRPr lang="en-US"/>
          </a:p>
        </p:txBody>
      </p:sp>
    </p:spTree>
    <p:extLst>
      <p:ext uri="{BB962C8B-B14F-4D97-AF65-F5344CB8AC3E}">
        <p14:creationId xmlns:p14="http://schemas.microsoft.com/office/powerpoint/2010/main" val="17597463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Building Safety Treasure Hunt – Break students into teams. Have each team go on a walking field trip of the school and find as many safety features in the building as they can, such as the exit signs, sprinklers, railings, energy efficient devices, etc. The students or the teacher can make a list of the items – or draw each of the items they find. </a:t>
            </a:r>
          </a:p>
          <a:p>
            <a:endParaRPr lang="en-US" dirty="0"/>
          </a:p>
          <a:p>
            <a:r>
              <a:rPr lang="en-US" dirty="0"/>
              <a:t>Alternate Treasure Hunt – Use a picture checklist to check off items. (Grades K–3) » For Virtual Classrooms – Have students turn on their cameras and go on a virtual tour to identify the safety features within their bedrooms or homes. </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F4B8861F-DF59-C34C-98D8-11665F25C3AE}" type="slidenum">
              <a:rPr lang="en-US" smtClean="0"/>
              <a:t>12</a:t>
            </a:fld>
            <a:endParaRPr lang="en-US"/>
          </a:p>
        </p:txBody>
      </p:sp>
    </p:spTree>
    <p:extLst>
      <p:ext uri="{BB962C8B-B14F-4D97-AF65-F5344CB8AC3E}">
        <p14:creationId xmlns:p14="http://schemas.microsoft.com/office/powerpoint/2010/main" val="6332804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Posters – Students design their own Building Safety Month posters. (Grades K–3) </a:t>
            </a:r>
          </a:p>
          <a:p>
            <a:r>
              <a:rPr lang="en-US" dirty="0"/>
              <a:t>Essay – Students write an essay describing the importance of energy, sustainability and innovation. (Grades 2–3) </a:t>
            </a:r>
          </a:p>
          <a:p>
            <a:r>
              <a:rPr lang="en-US" dirty="0"/>
              <a:t>Class Book – Students write/illustrate a class book about the importance of energy, sustainability and innovation. (Grades K–3)</a:t>
            </a:r>
            <a:endParaRPr lang="en-US" dirty="0">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F4B8861F-DF59-C34C-98D8-11665F25C3AE}" type="slidenum">
              <a:rPr lang="en-US" smtClean="0"/>
              <a:t>13</a:t>
            </a:fld>
            <a:endParaRPr lang="en-US"/>
          </a:p>
        </p:txBody>
      </p:sp>
    </p:spTree>
    <p:extLst>
      <p:ext uri="{BB962C8B-B14F-4D97-AF65-F5344CB8AC3E}">
        <p14:creationId xmlns:p14="http://schemas.microsoft.com/office/powerpoint/2010/main" val="746334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Who can tell me what month we're in? </a:t>
            </a:r>
          </a:p>
          <a:p>
            <a:r>
              <a:rPr lang="en-US" dirty="0">
                <a:ea typeface="Calibri"/>
                <a:cs typeface="Calibri"/>
              </a:rPr>
              <a:t>Did you know that the entire month of May is Building Safety Month!</a:t>
            </a:r>
          </a:p>
          <a:p>
            <a:r>
              <a:rPr lang="en-US" dirty="0">
                <a:ea typeface="Calibri"/>
                <a:cs typeface="Calibri"/>
              </a:rPr>
              <a:t>Does anyone have a guess what Building Safety Month means?</a:t>
            </a:r>
          </a:p>
          <a:p>
            <a:r>
              <a:rPr lang="en-US" dirty="0">
                <a:ea typeface="Calibri"/>
                <a:cs typeface="Calibri"/>
              </a:rPr>
              <a:t>Let's learn more about building safety from CODiE the Cheetah! (mention his hat, vest, clipboard – what is he looking at?)</a:t>
            </a:r>
          </a:p>
          <a:p>
            <a:endParaRPr lang="en-US" dirty="0"/>
          </a:p>
        </p:txBody>
      </p:sp>
      <p:sp>
        <p:nvSpPr>
          <p:cNvPr id="4" name="Slide Number Placeholder 3"/>
          <p:cNvSpPr>
            <a:spLocks noGrp="1"/>
          </p:cNvSpPr>
          <p:nvPr>
            <p:ph type="sldNum" sz="quarter" idx="5"/>
          </p:nvPr>
        </p:nvSpPr>
        <p:spPr/>
        <p:txBody>
          <a:bodyPr/>
          <a:lstStyle/>
          <a:p>
            <a:fld id="{F4B8861F-DF59-C34C-98D8-11665F25C3AE}" type="slidenum">
              <a:rPr lang="en-US" smtClean="0"/>
              <a:t>2</a:t>
            </a:fld>
            <a:endParaRPr lang="en-US"/>
          </a:p>
        </p:txBody>
      </p:sp>
    </p:spTree>
    <p:extLst>
      <p:ext uri="{BB962C8B-B14F-4D97-AF65-F5344CB8AC3E}">
        <p14:creationId xmlns:p14="http://schemas.microsoft.com/office/powerpoint/2010/main" val="2701817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Buildings are structures with roofs, windows and doors, and are used for anything from learning at school, to going grocery shopping. Raise your hand and tell me your favorite building. Why is it your favorite? My favorite building is _____. (or give examples of notable buildings at school or in the community)</a:t>
            </a:r>
          </a:p>
          <a:p>
            <a:r>
              <a:rPr lang="en-US" dirty="0">
                <a:ea typeface="Calibri"/>
                <a:cs typeface="Calibri"/>
              </a:rPr>
              <a:t>Who here can tell me what it means to be safe? When you're safe, that means you're less likely to be hurt or injured. </a:t>
            </a:r>
          </a:p>
          <a:p>
            <a:r>
              <a:rPr lang="en-US" dirty="0">
                <a:ea typeface="Calibri"/>
                <a:cs typeface="Calibri"/>
              </a:rPr>
              <a:t>Building safety is all about making sure you know how to keep yourself safe in case of emergency, and that buildings are built safe, strong and secure for everyone. </a:t>
            </a:r>
          </a:p>
        </p:txBody>
      </p:sp>
      <p:sp>
        <p:nvSpPr>
          <p:cNvPr id="4" name="Slide Number Placeholder 3"/>
          <p:cNvSpPr>
            <a:spLocks noGrp="1"/>
          </p:cNvSpPr>
          <p:nvPr>
            <p:ph type="sldNum" sz="quarter" idx="5"/>
          </p:nvPr>
        </p:nvSpPr>
        <p:spPr/>
        <p:txBody>
          <a:bodyPr/>
          <a:lstStyle/>
          <a:p>
            <a:fld id="{F4B8861F-DF59-C34C-98D8-11665F25C3AE}" type="slidenum">
              <a:rPr lang="en-US" smtClean="0"/>
              <a:t>3</a:t>
            </a:fld>
            <a:endParaRPr lang="en-US"/>
          </a:p>
        </p:txBody>
      </p:sp>
    </p:spTree>
    <p:extLst>
      <p:ext uri="{BB962C8B-B14F-4D97-AF65-F5344CB8AC3E}">
        <p14:creationId xmlns:p14="http://schemas.microsoft.com/office/powerpoint/2010/main" val="1329927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Buildings, like our classroom, are usually safe, but there are a few things that can be dangerous that we should be mindful of. </a:t>
            </a:r>
          </a:p>
          <a:p>
            <a:endParaRPr lang="en-US" dirty="0">
              <a:ea typeface="Calibri"/>
              <a:cs typeface="Calibri"/>
            </a:endParaRPr>
          </a:p>
          <a:p>
            <a:r>
              <a:rPr lang="en-US" dirty="0">
                <a:ea typeface="Calibri"/>
                <a:cs typeface="Calibri"/>
              </a:rPr>
              <a:t>Does anyone have any guesses what might be dangerous?</a:t>
            </a:r>
          </a:p>
          <a:p>
            <a:endParaRPr lang="en-US" dirty="0">
              <a:ea typeface="Calibri"/>
              <a:cs typeface="Calibri"/>
            </a:endParaRPr>
          </a:p>
          <a:p>
            <a:r>
              <a:rPr lang="en-US" dirty="0">
                <a:ea typeface="Calibri"/>
                <a:cs typeface="Calibri"/>
              </a:rPr>
              <a:t>To help protect yourself, it's important to be prepared in case of an emergency, including bad weather events. </a:t>
            </a:r>
          </a:p>
          <a:p>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F4B8861F-DF59-C34C-98D8-11665F25C3AE}" type="slidenum">
              <a:rPr lang="en-US" smtClean="0"/>
              <a:t>4</a:t>
            </a:fld>
            <a:endParaRPr lang="en-US"/>
          </a:p>
        </p:txBody>
      </p:sp>
    </p:spTree>
    <p:extLst>
      <p:ext uri="{BB962C8B-B14F-4D97-AF65-F5344CB8AC3E}">
        <p14:creationId xmlns:p14="http://schemas.microsoft.com/office/powerpoint/2010/main" val="1462617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always important to have a safety kit around the house in case of bad weather or emergencies. What ten items should you include in the kit, and why? </a:t>
            </a:r>
          </a:p>
          <a:p>
            <a:endParaRPr lang="en-US" dirty="0"/>
          </a:p>
          <a:p>
            <a:r>
              <a:rPr lang="en-US" dirty="0"/>
              <a:t>ANSWERS: Radio, Money, Medicine &amp; First Aid Kit, Batteries, Dog Food, Important Documents, Water, Canned Food, Flashlight, Band-Aids (can be customized with what's appropriate for your community)</a:t>
            </a:r>
          </a:p>
          <a:p>
            <a:endParaRPr lang="en-US" dirty="0">
              <a:ea typeface="Calibri"/>
              <a:cs typeface="Calibri"/>
            </a:endParaRPr>
          </a:p>
          <a:p>
            <a:r>
              <a:rPr lang="en-US" dirty="0">
                <a:ea typeface="Calibri"/>
                <a:cs typeface="Calibri"/>
              </a:rPr>
              <a:t>It's also important to have a safe meeting area at home and at school in case of an emergency. Our safe zone is ______. We also shelter under our desks during an earthquake, and safe areas are set up in case of tornados. </a:t>
            </a:r>
          </a:p>
          <a:p>
            <a:endParaRPr lang="en-US" dirty="0">
              <a:ea typeface="Calibri"/>
              <a:cs typeface="Calibri"/>
            </a:endParaRPr>
          </a:p>
          <a:p>
            <a:r>
              <a:rPr lang="en-US" dirty="0">
                <a:ea typeface="Calibri"/>
                <a:cs typeface="Calibri"/>
              </a:rPr>
              <a:t>Does anyone have a safety plan with their families at home?</a:t>
            </a:r>
          </a:p>
        </p:txBody>
      </p:sp>
      <p:sp>
        <p:nvSpPr>
          <p:cNvPr id="4" name="Slide Number Placeholder 3"/>
          <p:cNvSpPr>
            <a:spLocks noGrp="1"/>
          </p:cNvSpPr>
          <p:nvPr>
            <p:ph type="sldNum" sz="quarter" idx="5"/>
          </p:nvPr>
        </p:nvSpPr>
        <p:spPr/>
        <p:txBody>
          <a:bodyPr/>
          <a:lstStyle/>
          <a:p>
            <a:fld id="{F4B8861F-DF59-C34C-98D8-11665F25C3AE}" type="slidenum">
              <a:rPr lang="en-US" smtClean="0"/>
              <a:t>5</a:t>
            </a:fld>
            <a:endParaRPr lang="en-US"/>
          </a:p>
        </p:txBody>
      </p:sp>
    </p:spTree>
    <p:extLst>
      <p:ext uri="{BB962C8B-B14F-4D97-AF65-F5344CB8AC3E}">
        <p14:creationId xmlns:p14="http://schemas.microsoft.com/office/powerpoint/2010/main" val="42334593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There are a lot of people who help ensure the places where we live, work and play are safe and stay safe. </a:t>
            </a:r>
            <a:endParaRPr lang="en-US" dirty="0"/>
          </a:p>
          <a:p>
            <a:endParaRPr lang="en-US" dirty="0">
              <a:ea typeface="Calibri"/>
              <a:cs typeface="Calibri"/>
            </a:endParaRPr>
          </a:p>
          <a:p>
            <a:r>
              <a:rPr lang="en-US" dirty="0">
                <a:ea typeface="Calibri"/>
                <a:cs typeface="Calibri"/>
              </a:rPr>
              <a:t>Everyone from architects and engineers to plumbers and electricians all work together to make sure buildings are designed and built safely. </a:t>
            </a:r>
          </a:p>
          <a:p>
            <a:endParaRPr lang="en-US" dirty="0">
              <a:ea typeface="Calibri"/>
              <a:cs typeface="Calibri"/>
            </a:endParaRPr>
          </a:p>
          <a:p>
            <a:r>
              <a:rPr lang="en-US" dirty="0" err="1">
                <a:ea typeface="Calibri"/>
                <a:cs typeface="Calibri"/>
              </a:rPr>
              <a:t>CODiE</a:t>
            </a:r>
            <a:r>
              <a:rPr lang="en-US" dirty="0">
                <a:ea typeface="Calibri"/>
                <a:cs typeface="Calibri"/>
              </a:rPr>
              <a:t> here is a code inspector, which means he makes sure that all buildings are up to the latest safety rules and regulations. </a:t>
            </a:r>
          </a:p>
        </p:txBody>
      </p:sp>
      <p:sp>
        <p:nvSpPr>
          <p:cNvPr id="4" name="Slide Number Placeholder 3"/>
          <p:cNvSpPr>
            <a:spLocks noGrp="1"/>
          </p:cNvSpPr>
          <p:nvPr>
            <p:ph type="sldNum" sz="quarter" idx="5"/>
          </p:nvPr>
        </p:nvSpPr>
        <p:spPr/>
        <p:txBody>
          <a:bodyPr/>
          <a:lstStyle/>
          <a:p>
            <a:fld id="{F4B8861F-DF59-C34C-98D8-11665F25C3AE}" type="slidenum">
              <a:rPr lang="en-US" smtClean="0"/>
              <a:t>6</a:t>
            </a:fld>
            <a:endParaRPr lang="en-US"/>
          </a:p>
        </p:txBody>
      </p:sp>
    </p:spTree>
    <p:extLst>
      <p:ext uri="{BB962C8B-B14F-4D97-AF65-F5344CB8AC3E}">
        <p14:creationId xmlns:p14="http://schemas.microsoft.com/office/powerpoint/2010/main" val="36355256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Think of building codes like a set of rules. When buildings are built, rules are followed to make sure they're strong, safe and last a long time. </a:t>
            </a:r>
          </a:p>
          <a:p>
            <a:endParaRPr lang="en-US" dirty="0">
              <a:ea typeface="Calibri"/>
              <a:cs typeface="Calibri"/>
            </a:endParaRPr>
          </a:p>
          <a:p>
            <a:r>
              <a:rPr lang="en-US" dirty="0">
                <a:ea typeface="Calibri"/>
                <a:cs typeface="Calibri"/>
              </a:rPr>
              <a:t>Rules cover everything from how tall buildings can be, what kind of pipes they use and more! Every rule has a reason. </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F4B8861F-DF59-C34C-98D8-11665F25C3AE}" type="slidenum">
              <a:rPr lang="en-US" smtClean="0"/>
              <a:t>7</a:t>
            </a:fld>
            <a:endParaRPr lang="en-US"/>
          </a:p>
        </p:txBody>
      </p:sp>
    </p:spTree>
    <p:extLst>
      <p:ext uri="{BB962C8B-B14F-4D97-AF65-F5344CB8AC3E}">
        <p14:creationId xmlns:p14="http://schemas.microsoft.com/office/powerpoint/2010/main" val="1397178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Codes are made with all types of people in mind so that everyone can enjoy the building safely. </a:t>
            </a:r>
          </a:p>
          <a:p>
            <a:endParaRPr lang="en-US" dirty="0">
              <a:ea typeface="Calibri"/>
              <a:cs typeface="Calibri"/>
            </a:endParaRPr>
          </a:p>
          <a:p>
            <a:r>
              <a:rPr lang="en-US" dirty="0">
                <a:ea typeface="Calibri"/>
                <a:cs typeface="Calibri"/>
              </a:rPr>
              <a:t>Everyone is different and needs different things to stay safe. For example, buildings have ramps and automatic doors to make it easier for people in wheelchairs. </a:t>
            </a:r>
          </a:p>
          <a:p>
            <a:endParaRPr lang="en-US" dirty="0">
              <a:ea typeface="Calibri"/>
              <a:cs typeface="Calibri"/>
            </a:endParaRPr>
          </a:p>
          <a:p>
            <a:r>
              <a:rPr lang="en-US" dirty="0">
                <a:ea typeface="Calibri"/>
                <a:cs typeface="Calibri"/>
              </a:rPr>
              <a:t>Clear fire exits and fire alarms are also important to protect people from indoor fire risks. Fire alarms even flash and ring so that people who are deaf or visually impaired can be alerted! </a:t>
            </a:r>
          </a:p>
          <a:p>
            <a:endParaRPr lang="en-US" dirty="0">
              <a:ea typeface="Calibri"/>
              <a:cs typeface="Calibri"/>
            </a:endParaRPr>
          </a:p>
          <a:p>
            <a:r>
              <a:rPr lang="en-US" dirty="0">
                <a:ea typeface="Calibri"/>
                <a:cs typeface="Calibri"/>
              </a:rPr>
              <a:t>With your help, building fires can often be prevented. </a:t>
            </a:r>
          </a:p>
        </p:txBody>
      </p:sp>
      <p:sp>
        <p:nvSpPr>
          <p:cNvPr id="4" name="Slide Number Placeholder 3"/>
          <p:cNvSpPr>
            <a:spLocks noGrp="1"/>
          </p:cNvSpPr>
          <p:nvPr>
            <p:ph type="sldNum" sz="quarter" idx="5"/>
          </p:nvPr>
        </p:nvSpPr>
        <p:spPr/>
        <p:txBody>
          <a:bodyPr/>
          <a:lstStyle/>
          <a:p>
            <a:fld id="{F4B8861F-DF59-C34C-98D8-11665F25C3AE}" type="slidenum">
              <a:rPr lang="en-US" smtClean="0"/>
              <a:t>8</a:t>
            </a:fld>
            <a:endParaRPr lang="en-US"/>
          </a:p>
        </p:txBody>
      </p:sp>
    </p:spTree>
    <p:extLst>
      <p:ext uri="{BB962C8B-B14F-4D97-AF65-F5344CB8AC3E}">
        <p14:creationId xmlns:p14="http://schemas.microsoft.com/office/powerpoint/2010/main" val="25225242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Fire safety is a very important part of building safety. There are lots of things you can do to make sure you and your family stay safe. Can you spot any fire dangers in this picture? For example, I see _____. </a:t>
            </a:r>
            <a:endParaRPr lang="en-US" dirty="0"/>
          </a:p>
          <a:p>
            <a:endParaRPr lang="en-US" dirty="0"/>
          </a:p>
          <a:p>
            <a:r>
              <a:rPr lang="en-US" dirty="0"/>
              <a:t>ANSWERS (discuss why these are dangerous)</a:t>
            </a:r>
          </a:p>
          <a:p>
            <a:r>
              <a:rPr lang="en-US" dirty="0"/>
              <a:t>1. Matches on the floor on top of the newspaper. </a:t>
            </a:r>
          </a:p>
          <a:p>
            <a:r>
              <a:rPr lang="en-US" dirty="0"/>
              <a:t>2. Lamp without lampshade in contact with curtains. </a:t>
            </a:r>
          </a:p>
          <a:p>
            <a:r>
              <a:rPr lang="en-US" dirty="0"/>
              <a:t>3. A candle burning unattended directly under clothing. </a:t>
            </a:r>
          </a:p>
          <a:p>
            <a:r>
              <a:rPr lang="en-US" dirty="0"/>
              <a:t>4. Cords coming out of the light fixtures. </a:t>
            </a:r>
          </a:p>
          <a:p>
            <a:r>
              <a:rPr lang="en-US" dirty="0"/>
              <a:t>5. Iron left on. </a:t>
            </a:r>
          </a:p>
          <a:p>
            <a:r>
              <a:rPr lang="en-US" dirty="0"/>
              <a:t>6. Too many electronics tangled together in outlet. </a:t>
            </a:r>
          </a:p>
          <a:p>
            <a:r>
              <a:rPr lang="en-US" dirty="0"/>
              <a:t>7. Space heater is covered with a blanket. </a:t>
            </a:r>
          </a:p>
          <a:p>
            <a:r>
              <a:rPr lang="en-US" dirty="0"/>
              <a:t>8. Security bars across window</a:t>
            </a:r>
            <a:endParaRPr lang="en-US" dirty="0">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F4B8861F-DF59-C34C-98D8-11665F25C3AE}" type="slidenum">
              <a:rPr lang="en-US" smtClean="0"/>
              <a:t>9</a:t>
            </a:fld>
            <a:endParaRPr lang="en-US"/>
          </a:p>
        </p:txBody>
      </p:sp>
    </p:spTree>
    <p:extLst>
      <p:ext uri="{BB962C8B-B14F-4D97-AF65-F5344CB8AC3E}">
        <p14:creationId xmlns:p14="http://schemas.microsoft.com/office/powerpoint/2010/main" val="128608484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descr="A white silhouette of a city with colorful lines&#10;&#10;AI-generated content may be incorrect.">
            <a:extLst>
              <a:ext uri="{FF2B5EF4-FFF2-40B4-BE49-F238E27FC236}">
                <a16:creationId xmlns:a16="http://schemas.microsoft.com/office/drawing/2014/main" id="{21A47211-3EC0-FE2D-2FFC-36672C5FA404}"/>
              </a:ext>
            </a:extLst>
          </p:cNvPr>
          <p:cNvPicPr>
            <a:picLocks noChangeAspect="1"/>
          </p:cNvPicPr>
          <p:nvPr userDrawn="1"/>
        </p:nvPicPr>
        <p:blipFill>
          <a:blip r:embed="rId2"/>
          <a:stretch>
            <a:fillRect/>
          </a:stretch>
        </p:blipFill>
        <p:spPr>
          <a:xfrm>
            <a:off x="-828136" y="3536830"/>
            <a:ext cx="4606978" cy="3570408"/>
          </a:xfrm>
          <a:prstGeom prst="rect">
            <a:avLst/>
          </a:prstGeom>
        </p:spPr>
      </p:pic>
      <p:pic>
        <p:nvPicPr>
          <p:cNvPr id="16" name="Picture 15" descr="A close up of a black background&#10;&#10;AI-generated content may be incorrect.">
            <a:extLst>
              <a:ext uri="{FF2B5EF4-FFF2-40B4-BE49-F238E27FC236}">
                <a16:creationId xmlns:a16="http://schemas.microsoft.com/office/drawing/2014/main" id="{F1B4C610-C46B-50A5-E3B5-A708FFFF2BC5}"/>
              </a:ext>
            </a:extLst>
          </p:cNvPr>
          <p:cNvPicPr>
            <a:picLocks noChangeAspect="1"/>
          </p:cNvPicPr>
          <p:nvPr userDrawn="1"/>
        </p:nvPicPr>
        <p:blipFill>
          <a:blip r:embed="rId3"/>
          <a:stretch>
            <a:fillRect/>
          </a:stretch>
        </p:blipFill>
        <p:spPr>
          <a:xfrm rot="10800000">
            <a:off x="8153400" y="3536829"/>
            <a:ext cx="4771635" cy="3379908"/>
          </a:xfrm>
          <a:prstGeom prst="rect">
            <a:avLst/>
          </a:prstGeom>
        </p:spPr>
      </p:pic>
      <p:pic>
        <p:nvPicPr>
          <p:cNvPr id="41" name="Picture 40" descr="A cartoon of a cheetah holding a clipboard and pencil&#10;&#10;Description automatically generated">
            <a:extLst>
              <a:ext uri="{FF2B5EF4-FFF2-40B4-BE49-F238E27FC236}">
                <a16:creationId xmlns:a16="http://schemas.microsoft.com/office/drawing/2014/main" id="{39A36032-6F54-8966-03A9-1001CD05A322}"/>
              </a:ext>
            </a:extLst>
          </p:cNvPr>
          <p:cNvPicPr>
            <a:picLocks noChangeAspect="1"/>
          </p:cNvPicPr>
          <p:nvPr userDrawn="1"/>
        </p:nvPicPr>
        <p:blipFill>
          <a:blip r:embed="rId4"/>
          <a:stretch>
            <a:fillRect/>
          </a:stretch>
        </p:blipFill>
        <p:spPr>
          <a:xfrm>
            <a:off x="-892313" y="3150704"/>
            <a:ext cx="3042478" cy="4563717"/>
          </a:xfrm>
          <a:prstGeom prst="rect">
            <a:avLst/>
          </a:prstGeom>
        </p:spPr>
      </p:pic>
      <p:pic>
        <p:nvPicPr>
          <p:cNvPr id="6" name="Picture 5" descr="A whistle with a yellow circle and a black background&#10;&#10;AI-generated content may be incorrect.">
            <a:extLst>
              <a:ext uri="{FF2B5EF4-FFF2-40B4-BE49-F238E27FC236}">
                <a16:creationId xmlns:a16="http://schemas.microsoft.com/office/drawing/2014/main" id="{2913FBE9-F48F-C8A7-9C91-FC434B252E60}"/>
              </a:ext>
            </a:extLst>
          </p:cNvPr>
          <p:cNvPicPr>
            <a:picLocks noChangeAspect="1"/>
          </p:cNvPicPr>
          <p:nvPr userDrawn="1"/>
        </p:nvPicPr>
        <p:blipFill>
          <a:blip r:embed="rId5"/>
          <a:stretch>
            <a:fillRect/>
          </a:stretch>
        </p:blipFill>
        <p:spPr>
          <a:xfrm>
            <a:off x="2434856" y="4983866"/>
            <a:ext cx="1408391" cy="1408391"/>
          </a:xfrm>
          <a:prstGeom prst="rect">
            <a:avLst/>
          </a:prstGeom>
        </p:spPr>
      </p:pic>
      <p:pic>
        <p:nvPicPr>
          <p:cNvPr id="8" name="Picture 7" descr="A black and yellow shirt with a helmet on it&#10;&#10;AI-generated content may be incorrect.">
            <a:extLst>
              <a:ext uri="{FF2B5EF4-FFF2-40B4-BE49-F238E27FC236}">
                <a16:creationId xmlns:a16="http://schemas.microsoft.com/office/drawing/2014/main" id="{8AF1FFF5-DBAD-25ED-7D73-8944621328C1}"/>
              </a:ext>
            </a:extLst>
          </p:cNvPr>
          <p:cNvPicPr>
            <a:picLocks noChangeAspect="1"/>
          </p:cNvPicPr>
          <p:nvPr userDrawn="1"/>
        </p:nvPicPr>
        <p:blipFill>
          <a:blip r:embed="rId6"/>
          <a:stretch>
            <a:fillRect/>
          </a:stretch>
        </p:blipFill>
        <p:spPr>
          <a:xfrm>
            <a:off x="3842635" y="4983867"/>
            <a:ext cx="1408392" cy="1408392"/>
          </a:xfrm>
          <a:prstGeom prst="rect">
            <a:avLst/>
          </a:prstGeom>
        </p:spPr>
      </p:pic>
      <p:pic>
        <p:nvPicPr>
          <p:cNvPr id="10" name="Picture 9" descr="A white square with orange circles and black arrows&#10;&#10;AI-generated content may be incorrect.">
            <a:extLst>
              <a:ext uri="{FF2B5EF4-FFF2-40B4-BE49-F238E27FC236}">
                <a16:creationId xmlns:a16="http://schemas.microsoft.com/office/drawing/2014/main" id="{A79E881D-D3E3-3E91-4FCC-6147481984AE}"/>
              </a:ext>
            </a:extLst>
          </p:cNvPr>
          <p:cNvPicPr>
            <a:picLocks noChangeAspect="1"/>
          </p:cNvPicPr>
          <p:nvPr userDrawn="1"/>
        </p:nvPicPr>
        <p:blipFill>
          <a:blip r:embed="rId7"/>
          <a:stretch>
            <a:fillRect/>
          </a:stretch>
        </p:blipFill>
        <p:spPr>
          <a:xfrm>
            <a:off x="5250415" y="4983866"/>
            <a:ext cx="1408391" cy="1408391"/>
          </a:xfrm>
          <a:prstGeom prst="rect">
            <a:avLst/>
          </a:prstGeom>
        </p:spPr>
      </p:pic>
      <p:pic>
        <p:nvPicPr>
          <p:cNvPr id="12" name="Picture 11" descr="A clipboard with a pen and graph&#10;&#10;AI-generated content may be incorrect.">
            <a:extLst>
              <a:ext uri="{FF2B5EF4-FFF2-40B4-BE49-F238E27FC236}">
                <a16:creationId xmlns:a16="http://schemas.microsoft.com/office/drawing/2014/main" id="{86EA8BB1-60A9-4A93-7AF6-BDC6F4DF558B}"/>
              </a:ext>
            </a:extLst>
          </p:cNvPr>
          <p:cNvPicPr>
            <a:picLocks noChangeAspect="1"/>
          </p:cNvPicPr>
          <p:nvPr userDrawn="1"/>
        </p:nvPicPr>
        <p:blipFill>
          <a:blip r:embed="rId8"/>
          <a:stretch>
            <a:fillRect/>
          </a:stretch>
        </p:blipFill>
        <p:spPr>
          <a:xfrm>
            <a:off x="6681216" y="4983865"/>
            <a:ext cx="1408391" cy="1408391"/>
          </a:xfrm>
          <a:prstGeom prst="rect">
            <a:avLst/>
          </a:prstGeom>
        </p:spPr>
      </p:pic>
      <p:pic>
        <p:nvPicPr>
          <p:cNvPr id="14" name="Picture 13" descr="A black and white clock with a yellow tick&#10;&#10;AI-generated content may be incorrect.">
            <a:extLst>
              <a:ext uri="{FF2B5EF4-FFF2-40B4-BE49-F238E27FC236}">
                <a16:creationId xmlns:a16="http://schemas.microsoft.com/office/drawing/2014/main" id="{F4CF9206-DD5D-40F3-67CE-E3EA26903FD1}"/>
              </a:ext>
            </a:extLst>
          </p:cNvPr>
          <p:cNvPicPr>
            <a:picLocks noChangeAspect="1"/>
          </p:cNvPicPr>
          <p:nvPr userDrawn="1"/>
        </p:nvPicPr>
        <p:blipFill>
          <a:blip r:embed="rId9"/>
          <a:stretch>
            <a:fillRect/>
          </a:stretch>
        </p:blipFill>
        <p:spPr>
          <a:xfrm>
            <a:off x="8088995" y="4983864"/>
            <a:ext cx="1408391" cy="1408391"/>
          </a:xfrm>
          <a:prstGeom prst="rect">
            <a:avLst/>
          </a:prstGeom>
        </p:spPr>
      </p:pic>
      <p:pic>
        <p:nvPicPr>
          <p:cNvPr id="17" name="Picture 16" descr="A logo with text on it&#10;&#10;AI-generated content may be incorrect.">
            <a:extLst>
              <a:ext uri="{FF2B5EF4-FFF2-40B4-BE49-F238E27FC236}">
                <a16:creationId xmlns:a16="http://schemas.microsoft.com/office/drawing/2014/main" id="{7FEAFDEF-11DE-F492-BD5F-BD9C76761FCE}"/>
              </a:ext>
            </a:extLst>
          </p:cNvPr>
          <p:cNvPicPr>
            <a:picLocks noChangeAspect="1"/>
          </p:cNvPicPr>
          <p:nvPr userDrawn="1"/>
        </p:nvPicPr>
        <p:blipFill>
          <a:blip r:embed="rId10"/>
          <a:stretch>
            <a:fillRect/>
          </a:stretch>
        </p:blipFill>
        <p:spPr>
          <a:xfrm>
            <a:off x="360750" y="329868"/>
            <a:ext cx="2270308" cy="1361163"/>
          </a:xfrm>
          <a:prstGeom prst="rect">
            <a:avLst/>
          </a:prstGeom>
        </p:spPr>
      </p:pic>
      <p:pic>
        <p:nvPicPr>
          <p:cNvPr id="2" name="Picture 1" descr="A green and black logo&#10;&#10;AI-generated content may be incorrect.">
            <a:extLst>
              <a:ext uri="{FF2B5EF4-FFF2-40B4-BE49-F238E27FC236}">
                <a16:creationId xmlns:a16="http://schemas.microsoft.com/office/drawing/2014/main" id="{622BD690-45B2-3DF7-F64B-AF53E9D41A95}"/>
              </a:ext>
            </a:extLst>
          </p:cNvPr>
          <p:cNvPicPr>
            <a:picLocks noChangeAspect="1"/>
          </p:cNvPicPr>
          <p:nvPr userDrawn="1"/>
        </p:nvPicPr>
        <p:blipFill>
          <a:blip r:embed="rId11"/>
          <a:stretch>
            <a:fillRect/>
          </a:stretch>
        </p:blipFill>
        <p:spPr>
          <a:xfrm>
            <a:off x="3883366" y="607561"/>
            <a:ext cx="4425268" cy="805775"/>
          </a:xfrm>
          <a:prstGeom prst="rect">
            <a:avLst/>
          </a:prstGeom>
        </p:spPr>
      </p:pic>
    </p:spTree>
    <p:extLst>
      <p:ext uri="{BB962C8B-B14F-4D97-AF65-F5344CB8AC3E}">
        <p14:creationId xmlns:p14="http://schemas.microsoft.com/office/powerpoint/2010/main" val="3734024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Scale>
                                      <p:cBhvr>
                                        <p:cTn id="7" dur="1000" decel="50000" fill="hold">
                                          <p:stCondLst>
                                            <p:cond delay="0"/>
                                          </p:stCondLst>
                                        </p:cTn>
                                        <p:tgtEl>
                                          <p:spTgt spid="4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1"/>
                                        </p:tgtEl>
                                        <p:attrNameLst>
                                          <p:attrName>ppt_x</p:attrName>
                                          <p:attrName>ppt_y</p:attrName>
                                        </p:attrNameLst>
                                      </p:cBhvr>
                                    </p:animMotion>
                                    <p:animEffect transition="in" filter="fade">
                                      <p:cBhvr>
                                        <p:cTn id="9" dur="1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0BD5C-7CC8-2B43-C2B6-986F0E43BA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A20470-5BF7-85DF-E5E6-FC264AEDC4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8987A08-5112-CCFE-5636-73008E29AF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8E1ED3-B5D3-E10B-2CA1-2BBDFA772606}"/>
              </a:ext>
            </a:extLst>
          </p:cNvPr>
          <p:cNvSpPr>
            <a:spLocks noGrp="1"/>
          </p:cNvSpPr>
          <p:nvPr>
            <p:ph type="dt" sz="half" idx="10"/>
          </p:nvPr>
        </p:nvSpPr>
        <p:spPr>
          <a:xfrm>
            <a:off x="838200" y="6356350"/>
            <a:ext cx="2743200" cy="365125"/>
          </a:xfrm>
          <a:prstGeom prst="rect">
            <a:avLst/>
          </a:prstGeom>
        </p:spPr>
        <p:txBody>
          <a:bodyPr/>
          <a:lstStyle/>
          <a:p>
            <a:fld id="{CF161863-A593-D142-94C7-C138332ED9B3}" type="datetimeFigureOut">
              <a:rPr lang="en-US" smtClean="0"/>
              <a:t>4/3/2025</a:t>
            </a:fld>
            <a:endParaRPr lang="en-US"/>
          </a:p>
        </p:txBody>
      </p:sp>
      <p:sp>
        <p:nvSpPr>
          <p:cNvPr id="6" name="Footer Placeholder 5">
            <a:extLst>
              <a:ext uri="{FF2B5EF4-FFF2-40B4-BE49-F238E27FC236}">
                <a16:creationId xmlns:a16="http://schemas.microsoft.com/office/drawing/2014/main" id="{ABDDA764-C30D-BF15-CF4C-DC7161BA551E}"/>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3FFE4624-FE0B-7168-FE39-3622C56487F2}"/>
              </a:ext>
            </a:extLst>
          </p:cNvPr>
          <p:cNvSpPr>
            <a:spLocks noGrp="1"/>
          </p:cNvSpPr>
          <p:nvPr>
            <p:ph type="sldNum" sz="quarter" idx="12"/>
          </p:nvPr>
        </p:nvSpPr>
        <p:spPr>
          <a:xfrm>
            <a:off x="8610600" y="6356350"/>
            <a:ext cx="2743200" cy="365125"/>
          </a:xfrm>
          <a:prstGeom prst="rect">
            <a:avLst/>
          </a:prstGeom>
        </p:spPr>
        <p:txBody>
          <a:bodyPr/>
          <a:lstStyle/>
          <a:p>
            <a:fld id="{000D6F68-C961-0C4C-88CA-CEC497852AAB}" type="slidenum">
              <a:rPr lang="en-US" smtClean="0"/>
              <a:t>‹#›</a:t>
            </a:fld>
            <a:endParaRPr lang="en-US"/>
          </a:p>
        </p:txBody>
      </p:sp>
    </p:spTree>
    <p:extLst>
      <p:ext uri="{BB962C8B-B14F-4D97-AF65-F5344CB8AC3E}">
        <p14:creationId xmlns:p14="http://schemas.microsoft.com/office/powerpoint/2010/main" val="1610550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2E6F5-7333-8E20-7DFD-2438BA018E5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EB962EC-BA2A-F59C-1EA8-9EEBFAA1BB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05517F-DDBD-B283-6E35-7658B8D1A840}"/>
              </a:ext>
            </a:extLst>
          </p:cNvPr>
          <p:cNvSpPr>
            <a:spLocks noGrp="1"/>
          </p:cNvSpPr>
          <p:nvPr>
            <p:ph type="dt" sz="half" idx="10"/>
          </p:nvPr>
        </p:nvSpPr>
        <p:spPr>
          <a:xfrm>
            <a:off x="838200" y="6356350"/>
            <a:ext cx="2743200" cy="365125"/>
          </a:xfrm>
          <a:prstGeom prst="rect">
            <a:avLst/>
          </a:prstGeom>
        </p:spPr>
        <p:txBody>
          <a:bodyPr/>
          <a:lstStyle/>
          <a:p>
            <a:fld id="{CF161863-A593-D142-94C7-C138332ED9B3}" type="datetimeFigureOut">
              <a:rPr lang="en-US" smtClean="0"/>
              <a:t>4/3/2025</a:t>
            </a:fld>
            <a:endParaRPr lang="en-US"/>
          </a:p>
        </p:txBody>
      </p:sp>
      <p:sp>
        <p:nvSpPr>
          <p:cNvPr id="5" name="Footer Placeholder 4">
            <a:extLst>
              <a:ext uri="{FF2B5EF4-FFF2-40B4-BE49-F238E27FC236}">
                <a16:creationId xmlns:a16="http://schemas.microsoft.com/office/drawing/2014/main" id="{DCD4780C-2233-1815-4AD4-02F7A3F93BC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87C585A-9B01-93FA-2AA3-A601F52AD4EF}"/>
              </a:ext>
            </a:extLst>
          </p:cNvPr>
          <p:cNvSpPr>
            <a:spLocks noGrp="1"/>
          </p:cNvSpPr>
          <p:nvPr>
            <p:ph type="sldNum" sz="quarter" idx="12"/>
          </p:nvPr>
        </p:nvSpPr>
        <p:spPr>
          <a:xfrm>
            <a:off x="8610600" y="6356350"/>
            <a:ext cx="2743200" cy="365125"/>
          </a:xfrm>
          <a:prstGeom prst="rect">
            <a:avLst/>
          </a:prstGeom>
        </p:spPr>
        <p:txBody>
          <a:bodyPr/>
          <a:lstStyle/>
          <a:p>
            <a:fld id="{000D6F68-C961-0C4C-88CA-CEC497852AAB}" type="slidenum">
              <a:rPr lang="en-US" smtClean="0"/>
              <a:t>‹#›</a:t>
            </a:fld>
            <a:endParaRPr lang="en-US"/>
          </a:p>
        </p:txBody>
      </p:sp>
    </p:spTree>
    <p:extLst>
      <p:ext uri="{BB962C8B-B14F-4D97-AF65-F5344CB8AC3E}">
        <p14:creationId xmlns:p14="http://schemas.microsoft.com/office/powerpoint/2010/main" val="17439423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07173F4-95E5-C18B-BCD4-EEF3F6FF329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CCB7F18-8786-FC81-9A94-A3C185645DB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FC6C9F-FCEF-834C-AEB2-9FAD031CDF82}"/>
              </a:ext>
            </a:extLst>
          </p:cNvPr>
          <p:cNvSpPr>
            <a:spLocks noGrp="1"/>
          </p:cNvSpPr>
          <p:nvPr>
            <p:ph type="dt" sz="half" idx="10"/>
          </p:nvPr>
        </p:nvSpPr>
        <p:spPr>
          <a:xfrm>
            <a:off x="838200" y="6356350"/>
            <a:ext cx="2743200" cy="365125"/>
          </a:xfrm>
          <a:prstGeom prst="rect">
            <a:avLst/>
          </a:prstGeom>
        </p:spPr>
        <p:txBody>
          <a:bodyPr/>
          <a:lstStyle/>
          <a:p>
            <a:fld id="{CF161863-A593-D142-94C7-C138332ED9B3}" type="datetimeFigureOut">
              <a:rPr lang="en-US" smtClean="0"/>
              <a:t>4/3/2025</a:t>
            </a:fld>
            <a:endParaRPr lang="en-US"/>
          </a:p>
        </p:txBody>
      </p:sp>
      <p:sp>
        <p:nvSpPr>
          <p:cNvPr id="5" name="Footer Placeholder 4">
            <a:extLst>
              <a:ext uri="{FF2B5EF4-FFF2-40B4-BE49-F238E27FC236}">
                <a16:creationId xmlns:a16="http://schemas.microsoft.com/office/drawing/2014/main" id="{B2CE0709-B687-19E9-F5EC-2380626CE26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747ABF6-9711-C8A3-E45E-FC0234C13AFA}"/>
              </a:ext>
            </a:extLst>
          </p:cNvPr>
          <p:cNvSpPr>
            <a:spLocks noGrp="1"/>
          </p:cNvSpPr>
          <p:nvPr>
            <p:ph type="sldNum" sz="quarter" idx="12"/>
          </p:nvPr>
        </p:nvSpPr>
        <p:spPr>
          <a:xfrm>
            <a:off x="8610600" y="6356350"/>
            <a:ext cx="2743200" cy="365125"/>
          </a:xfrm>
          <a:prstGeom prst="rect">
            <a:avLst/>
          </a:prstGeom>
        </p:spPr>
        <p:txBody>
          <a:bodyPr/>
          <a:lstStyle/>
          <a:p>
            <a:fld id="{000D6F68-C961-0C4C-88CA-CEC497852AAB}" type="slidenum">
              <a:rPr lang="en-US" smtClean="0"/>
              <a:t>‹#›</a:t>
            </a:fld>
            <a:endParaRPr lang="en-US"/>
          </a:p>
        </p:txBody>
      </p:sp>
    </p:spTree>
    <p:extLst>
      <p:ext uri="{BB962C8B-B14F-4D97-AF65-F5344CB8AC3E}">
        <p14:creationId xmlns:p14="http://schemas.microsoft.com/office/powerpoint/2010/main" val="3208795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alpha val="0"/>
          </a:schemeClr>
        </a:solidFill>
        <a:effectLst/>
      </p:bgPr>
    </p:bg>
    <p:spTree>
      <p:nvGrpSpPr>
        <p:cNvPr id="1" name=""/>
        <p:cNvGrpSpPr/>
        <p:nvPr/>
      </p:nvGrpSpPr>
      <p:grpSpPr>
        <a:xfrm>
          <a:off x="0" y="0"/>
          <a:ext cx="0" cy="0"/>
          <a:chOff x="0" y="0"/>
          <a:chExt cx="0" cy="0"/>
        </a:xfrm>
      </p:grpSpPr>
      <p:pic>
        <p:nvPicPr>
          <p:cNvPr id="16" name="Picture 15" descr="A white silhouette of a city with colorful lines&#10;&#10;AI-generated content may be incorrect.">
            <a:extLst>
              <a:ext uri="{FF2B5EF4-FFF2-40B4-BE49-F238E27FC236}">
                <a16:creationId xmlns:a16="http://schemas.microsoft.com/office/drawing/2014/main" id="{C278EBDF-DA65-89C3-CF86-2C1A62CF5E0B}"/>
              </a:ext>
            </a:extLst>
          </p:cNvPr>
          <p:cNvPicPr>
            <a:picLocks noChangeAspect="1"/>
          </p:cNvPicPr>
          <p:nvPr userDrawn="1"/>
        </p:nvPicPr>
        <p:blipFill>
          <a:blip r:embed="rId2"/>
          <a:stretch>
            <a:fillRect/>
          </a:stretch>
        </p:blipFill>
        <p:spPr>
          <a:xfrm>
            <a:off x="-828136" y="3536830"/>
            <a:ext cx="4606978" cy="3570408"/>
          </a:xfrm>
          <a:prstGeom prst="rect">
            <a:avLst/>
          </a:prstGeom>
        </p:spPr>
      </p:pic>
      <p:sp>
        <p:nvSpPr>
          <p:cNvPr id="2" name="Title 1">
            <a:extLst>
              <a:ext uri="{FF2B5EF4-FFF2-40B4-BE49-F238E27FC236}">
                <a16:creationId xmlns:a16="http://schemas.microsoft.com/office/drawing/2014/main" id="{F028AF36-B42B-9C14-4F20-5218C6EAA8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7F828B-C308-F810-0FD1-521393DC6E2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BCFC3A-A540-AFB9-82E0-AFFA5D83A540}"/>
              </a:ext>
            </a:extLst>
          </p:cNvPr>
          <p:cNvSpPr>
            <a:spLocks noGrp="1"/>
          </p:cNvSpPr>
          <p:nvPr>
            <p:ph type="dt" sz="half" idx="10"/>
          </p:nvPr>
        </p:nvSpPr>
        <p:spPr>
          <a:xfrm>
            <a:off x="838200" y="6356350"/>
            <a:ext cx="2743200" cy="365125"/>
          </a:xfrm>
          <a:prstGeom prst="rect">
            <a:avLst/>
          </a:prstGeom>
        </p:spPr>
        <p:txBody>
          <a:bodyPr/>
          <a:lstStyle/>
          <a:p>
            <a:fld id="{CF161863-A593-D142-94C7-C138332ED9B3}" type="datetimeFigureOut">
              <a:rPr lang="en-US" smtClean="0"/>
              <a:t>4/3/2025</a:t>
            </a:fld>
            <a:endParaRPr lang="en-US"/>
          </a:p>
        </p:txBody>
      </p:sp>
      <p:sp>
        <p:nvSpPr>
          <p:cNvPr id="5" name="Footer Placeholder 4">
            <a:extLst>
              <a:ext uri="{FF2B5EF4-FFF2-40B4-BE49-F238E27FC236}">
                <a16:creationId xmlns:a16="http://schemas.microsoft.com/office/drawing/2014/main" id="{002644CA-42A8-4F03-0AA9-10776510C42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B709C0E-814A-3FEC-289B-CC1AAACD31D8}"/>
              </a:ext>
            </a:extLst>
          </p:cNvPr>
          <p:cNvSpPr>
            <a:spLocks noGrp="1"/>
          </p:cNvSpPr>
          <p:nvPr>
            <p:ph type="sldNum" sz="quarter" idx="12"/>
          </p:nvPr>
        </p:nvSpPr>
        <p:spPr>
          <a:xfrm>
            <a:off x="8610600" y="6356350"/>
            <a:ext cx="2743200" cy="365125"/>
          </a:xfrm>
          <a:prstGeom prst="rect">
            <a:avLst/>
          </a:prstGeom>
        </p:spPr>
        <p:txBody>
          <a:bodyPr/>
          <a:lstStyle/>
          <a:p>
            <a:fld id="{000D6F68-C961-0C4C-88CA-CEC497852AAB}" type="slidenum">
              <a:rPr lang="en-US" smtClean="0"/>
              <a:t>‹#›</a:t>
            </a:fld>
            <a:endParaRPr lang="en-US"/>
          </a:p>
        </p:txBody>
      </p:sp>
      <p:pic>
        <p:nvPicPr>
          <p:cNvPr id="18" name="Picture 17" descr="A close up of a black background&#10;&#10;AI-generated content may be incorrect.">
            <a:extLst>
              <a:ext uri="{FF2B5EF4-FFF2-40B4-BE49-F238E27FC236}">
                <a16:creationId xmlns:a16="http://schemas.microsoft.com/office/drawing/2014/main" id="{2490ACD4-FBB0-B02B-0D1A-BF2DB9D7EE04}"/>
              </a:ext>
            </a:extLst>
          </p:cNvPr>
          <p:cNvPicPr>
            <a:picLocks noChangeAspect="1"/>
          </p:cNvPicPr>
          <p:nvPr userDrawn="1"/>
        </p:nvPicPr>
        <p:blipFill>
          <a:blip r:embed="rId3"/>
          <a:stretch>
            <a:fillRect/>
          </a:stretch>
        </p:blipFill>
        <p:spPr>
          <a:xfrm rot="10800000">
            <a:off x="8153400" y="3536829"/>
            <a:ext cx="4771635" cy="3379908"/>
          </a:xfrm>
          <a:prstGeom prst="rect">
            <a:avLst/>
          </a:prstGeom>
        </p:spPr>
      </p:pic>
      <p:pic>
        <p:nvPicPr>
          <p:cNvPr id="19" name="Picture 18" descr="A logo with text on it&#10;&#10;AI-generated content may be incorrect.">
            <a:extLst>
              <a:ext uri="{FF2B5EF4-FFF2-40B4-BE49-F238E27FC236}">
                <a16:creationId xmlns:a16="http://schemas.microsoft.com/office/drawing/2014/main" id="{1C9F14CE-33E7-9A8E-BB1E-9576314C0A8E}"/>
              </a:ext>
            </a:extLst>
          </p:cNvPr>
          <p:cNvPicPr>
            <a:picLocks noChangeAspect="1"/>
          </p:cNvPicPr>
          <p:nvPr userDrawn="1"/>
        </p:nvPicPr>
        <p:blipFill>
          <a:blip r:embed="rId4"/>
          <a:stretch>
            <a:fillRect/>
          </a:stretch>
        </p:blipFill>
        <p:spPr>
          <a:xfrm>
            <a:off x="360750" y="329868"/>
            <a:ext cx="2270308" cy="1361163"/>
          </a:xfrm>
          <a:prstGeom prst="rect">
            <a:avLst/>
          </a:prstGeom>
        </p:spPr>
      </p:pic>
      <p:pic>
        <p:nvPicPr>
          <p:cNvPr id="20" name="Picture 19" descr="A green and black logo&#10;&#10;AI-generated content may be incorrect.">
            <a:extLst>
              <a:ext uri="{FF2B5EF4-FFF2-40B4-BE49-F238E27FC236}">
                <a16:creationId xmlns:a16="http://schemas.microsoft.com/office/drawing/2014/main" id="{736A3D24-F9AA-11F3-7FBA-6A2BB54AEBAA}"/>
              </a:ext>
            </a:extLst>
          </p:cNvPr>
          <p:cNvPicPr>
            <a:picLocks noChangeAspect="1"/>
          </p:cNvPicPr>
          <p:nvPr userDrawn="1"/>
        </p:nvPicPr>
        <p:blipFill>
          <a:blip r:embed="rId5"/>
          <a:stretch>
            <a:fillRect/>
          </a:stretch>
        </p:blipFill>
        <p:spPr>
          <a:xfrm>
            <a:off x="3883366" y="607561"/>
            <a:ext cx="4425268" cy="805775"/>
          </a:xfrm>
          <a:prstGeom prst="rect">
            <a:avLst/>
          </a:prstGeom>
        </p:spPr>
      </p:pic>
    </p:spTree>
    <p:extLst>
      <p:ext uri="{BB962C8B-B14F-4D97-AF65-F5344CB8AC3E}">
        <p14:creationId xmlns:p14="http://schemas.microsoft.com/office/powerpoint/2010/main" val="2484472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6A4A4-79B2-5523-73DA-BAB461FCD050}"/>
              </a:ext>
            </a:extLst>
          </p:cNvPr>
          <p:cNvSpPr>
            <a:spLocks noGrp="1"/>
          </p:cNvSpPr>
          <p:nvPr>
            <p:ph type="title"/>
          </p:nvPr>
        </p:nvSpPr>
        <p:spPr>
          <a:xfrm>
            <a:off x="1928190" y="1709738"/>
            <a:ext cx="9419259" cy="2882140"/>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C1AAB482-6F7C-D87B-7F82-19190CC66D1D}"/>
              </a:ext>
            </a:extLst>
          </p:cNvPr>
          <p:cNvSpPr>
            <a:spLocks noGrp="1"/>
          </p:cNvSpPr>
          <p:nvPr>
            <p:ph type="body" idx="1"/>
          </p:nvPr>
        </p:nvSpPr>
        <p:spPr>
          <a:xfrm>
            <a:off x="1928190" y="4589463"/>
            <a:ext cx="9419259" cy="1515649"/>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BDEA7E3-B4E9-D270-5182-D5F765328324}"/>
              </a:ext>
            </a:extLst>
          </p:cNvPr>
          <p:cNvSpPr>
            <a:spLocks noGrp="1"/>
          </p:cNvSpPr>
          <p:nvPr>
            <p:ph type="dt" sz="half" idx="10"/>
          </p:nvPr>
        </p:nvSpPr>
        <p:spPr>
          <a:xfrm>
            <a:off x="838200" y="6356350"/>
            <a:ext cx="2743200" cy="365125"/>
          </a:xfrm>
          <a:prstGeom prst="rect">
            <a:avLst/>
          </a:prstGeom>
        </p:spPr>
        <p:txBody>
          <a:bodyPr/>
          <a:lstStyle/>
          <a:p>
            <a:fld id="{CF161863-A593-D142-94C7-C138332ED9B3}" type="datetimeFigureOut">
              <a:rPr lang="en-US" smtClean="0"/>
              <a:t>4/3/2025</a:t>
            </a:fld>
            <a:endParaRPr lang="en-US"/>
          </a:p>
        </p:txBody>
      </p:sp>
      <p:sp>
        <p:nvSpPr>
          <p:cNvPr id="5" name="Footer Placeholder 4">
            <a:extLst>
              <a:ext uri="{FF2B5EF4-FFF2-40B4-BE49-F238E27FC236}">
                <a16:creationId xmlns:a16="http://schemas.microsoft.com/office/drawing/2014/main" id="{57024336-4605-97DC-78D4-40350ECAC11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909BC7C-B7FE-CCEE-548F-4789224B1B31}"/>
              </a:ext>
            </a:extLst>
          </p:cNvPr>
          <p:cNvSpPr>
            <a:spLocks noGrp="1"/>
          </p:cNvSpPr>
          <p:nvPr>
            <p:ph type="sldNum" sz="quarter" idx="12"/>
          </p:nvPr>
        </p:nvSpPr>
        <p:spPr>
          <a:xfrm>
            <a:off x="8610600" y="6356350"/>
            <a:ext cx="2743200" cy="365125"/>
          </a:xfrm>
          <a:prstGeom prst="rect">
            <a:avLst/>
          </a:prstGeom>
        </p:spPr>
        <p:txBody>
          <a:bodyPr/>
          <a:lstStyle/>
          <a:p>
            <a:fld id="{000D6F68-C961-0C4C-88CA-CEC497852AAB}" type="slidenum">
              <a:rPr lang="en-US" smtClean="0"/>
              <a:t>‹#›</a:t>
            </a:fld>
            <a:endParaRPr lang="en-US"/>
          </a:p>
        </p:txBody>
      </p:sp>
      <p:pic>
        <p:nvPicPr>
          <p:cNvPr id="7" name="Picture 6">
            <a:extLst>
              <a:ext uri="{FF2B5EF4-FFF2-40B4-BE49-F238E27FC236}">
                <a16:creationId xmlns:a16="http://schemas.microsoft.com/office/drawing/2014/main" id="{69B0780A-4889-F2F5-AD4F-9C08CB80C7D6}"/>
              </a:ext>
            </a:extLst>
          </p:cNvPr>
          <p:cNvPicPr>
            <a:picLocks noChangeAspect="1"/>
          </p:cNvPicPr>
          <p:nvPr userDrawn="1"/>
        </p:nvPicPr>
        <p:blipFill>
          <a:blip r:embed="rId2"/>
          <a:srcRect/>
          <a:stretch/>
        </p:blipFill>
        <p:spPr>
          <a:xfrm>
            <a:off x="-1411357" y="2268537"/>
            <a:ext cx="3146416" cy="4719624"/>
          </a:xfrm>
          <a:prstGeom prst="rect">
            <a:avLst/>
          </a:prstGeom>
        </p:spPr>
      </p:pic>
    </p:spTree>
    <p:extLst>
      <p:ext uri="{BB962C8B-B14F-4D97-AF65-F5344CB8AC3E}">
        <p14:creationId xmlns:p14="http://schemas.microsoft.com/office/powerpoint/2010/main" val="3229851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DC402-551E-D221-725B-FD7D231B73B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BCE121-36C9-0AB2-31FC-02DDE8D29CD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A8DAC1E-43A5-8B94-B4A6-2859CE352CA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BB6BE13-2274-7448-ABC4-AD5EAC6F0E0B}"/>
              </a:ext>
            </a:extLst>
          </p:cNvPr>
          <p:cNvSpPr>
            <a:spLocks noGrp="1"/>
          </p:cNvSpPr>
          <p:nvPr>
            <p:ph type="dt" sz="half" idx="10"/>
          </p:nvPr>
        </p:nvSpPr>
        <p:spPr>
          <a:xfrm>
            <a:off x="838200" y="6356350"/>
            <a:ext cx="2743200" cy="365125"/>
          </a:xfrm>
          <a:prstGeom prst="rect">
            <a:avLst/>
          </a:prstGeom>
        </p:spPr>
        <p:txBody>
          <a:bodyPr/>
          <a:lstStyle/>
          <a:p>
            <a:fld id="{CF161863-A593-D142-94C7-C138332ED9B3}" type="datetimeFigureOut">
              <a:rPr lang="en-US" smtClean="0"/>
              <a:t>4/3/2025</a:t>
            </a:fld>
            <a:endParaRPr lang="en-US"/>
          </a:p>
        </p:txBody>
      </p:sp>
      <p:sp>
        <p:nvSpPr>
          <p:cNvPr id="6" name="Footer Placeholder 5">
            <a:extLst>
              <a:ext uri="{FF2B5EF4-FFF2-40B4-BE49-F238E27FC236}">
                <a16:creationId xmlns:a16="http://schemas.microsoft.com/office/drawing/2014/main" id="{424D1D6E-C699-75DB-5120-8769EB6DE11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05FEDED-681F-7B97-DCF8-2F87289E640B}"/>
              </a:ext>
            </a:extLst>
          </p:cNvPr>
          <p:cNvSpPr>
            <a:spLocks noGrp="1"/>
          </p:cNvSpPr>
          <p:nvPr>
            <p:ph type="sldNum" sz="quarter" idx="12"/>
          </p:nvPr>
        </p:nvSpPr>
        <p:spPr>
          <a:xfrm>
            <a:off x="8610600" y="6356350"/>
            <a:ext cx="2743200" cy="365125"/>
          </a:xfrm>
          <a:prstGeom prst="rect">
            <a:avLst/>
          </a:prstGeom>
        </p:spPr>
        <p:txBody>
          <a:bodyPr/>
          <a:lstStyle/>
          <a:p>
            <a:fld id="{000D6F68-C961-0C4C-88CA-CEC497852AAB}" type="slidenum">
              <a:rPr lang="en-US" smtClean="0"/>
              <a:t>‹#›</a:t>
            </a:fld>
            <a:endParaRPr lang="en-US"/>
          </a:p>
        </p:txBody>
      </p:sp>
    </p:spTree>
    <p:extLst>
      <p:ext uri="{BB962C8B-B14F-4D97-AF65-F5344CB8AC3E}">
        <p14:creationId xmlns:p14="http://schemas.microsoft.com/office/powerpoint/2010/main" val="1205009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1DE5F-EF10-6867-D709-04C856BD34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68E451E-BD77-E238-D4FA-83A1A10918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4E9A04F-1685-BC42-5555-6946FFD533A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45CA4A9-2F7E-C6FA-734F-4AE8923ACE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C967661-277E-6109-3E98-7360A3D81C8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0FF3307-855C-AC61-5CC0-D5D4AD7041C8}"/>
              </a:ext>
            </a:extLst>
          </p:cNvPr>
          <p:cNvSpPr>
            <a:spLocks noGrp="1"/>
          </p:cNvSpPr>
          <p:nvPr>
            <p:ph type="dt" sz="half" idx="10"/>
          </p:nvPr>
        </p:nvSpPr>
        <p:spPr>
          <a:xfrm>
            <a:off x="838200" y="6356350"/>
            <a:ext cx="2743200" cy="365125"/>
          </a:xfrm>
          <a:prstGeom prst="rect">
            <a:avLst/>
          </a:prstGeom>
        </p:spPr>
        <p:txBody>
          <a:bodyPr/>
          <a:lstStyle/>
          <a:p>
            <a:fld id="{CF161863-A593-D142-94C7-C138332ED9B3}" type="datetimeFigureOut">
              <a:rPr lang="en-US" smtClean="0"/>
              <a:t>4/3/2025</a:t>
            </a:fld>
            <a:endParaRPr lang="en-US"/>
          </a:p>
        </p:txBody>
      </p:sp>
      <p:sp>
        <p:nvSpPr>
          <p:cNvPr id="8" name="Footer Placeholder 7">
            <a:extLst>
              <a:ext uri="{FF2B5EF4-FFF2-40B4-BE49-F238E27FC236}">
                <a16:creationId xmlns:a16="http://schemas.microsoft.com/office/drawing/2014/main" id="{09118647-D5F4-84F4-251A-CEB0DA8705D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5A68D15E-0EF4-AF37-E964-9B819135A738}"/>
              </a:ext>
            </a:extLst>
          </p:cNvPr>
          <p:cNvSpPr>
            <a:spLocks noGrp="1"/>
          </p:cNvSpPr>
          <p:nvPr>
            <p:ph type="sldNum" sz="quarter" idx="12"/>
          </p:nvPr>
        </p:nvSpPr>
        <p:spPr>
          <a:xfrm>
            <a:off x="8610600" y="6356350"/>
            <a:ext cx="2743200" cy="365125"/>
          </a:xfrm>
          <a:prstGeom prst="rect">
            <a:avLst/>
          </a:prstGeom>
        </p:spPr>
        <p:txBody>
          <a:bodyPr/>
          <a:lstStyle/>
          <a:p>
            <a:fld id="{000D6F68-C961-0C4C-88CA-CEC497852AAB}" type="slidenum">
              <a:rPr lang="en-US" smtClean="0"/>
              <a:t>‹#›</a:t>
            </a:fld>
            <a:endParaRPr lang="en-US"/>
          </a:p>
        </p:txBody>
      </p:sp>
    </p:spTree>
    <p:extLst>
      <p:ext uri="{BB962C8B-B14F-4D97-AF65-F5344CB8AC3E}">
        <p14:creationId xmlns:p14="http://schemas.microsoft.com/office/powerpoint/2010/main" val="1843613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5" name="Picture 4" descr="A white silhouette of a city with colorful lines&#10;&#10;AI-generated content may be incorrect.">
            <a:extLst>
              <a:ext uri="{FF2B5EF4-FFF2-40B4-BE49-F238E27FC236}">
                <a16:creationId xmlns:a16="http://schemas.microsoft.com/office/drawing/2014/main" id="{753660D0-4122-C02E-F1AE-5CD0DDBE3162}"/>
              </a:ext>
            </a:extLst>
          </p:cNvPr>
          <p:cNvPicPr>
            <a:picLocks noChangeAspect="1"/>
          </p:cNvPicPr>
          <p:nvPr userDrawn="1"/>
        </p:nvPicPr>
        <p:blipFill>
          <a:blip r:embed="rId2"/>
          <a:stretch>
            <a:fillRect/>
          </a:stretch>
        </p:blipFill>
        <p:spPr>
          <a:xfrm>
            <a:off x="-828136" y="3536830"/>
            <a:ext cx="4606978" cy="3570408"/>
          </a:xfrm>
          <a:prstGeom prst="rect">
            <a:avLst/>
          </a:prstGeom>
        </p:spPr>
      </p:pic>
      <p:pic>
        <p:nvPicPr>
          <p:cNvPr id="7" name="Picture 6" descr="A close up of a black background&#10;&#10;AI-generated content may be incorrect.">
            <a:extLst>
              <a:ext uri="{FF2B5EF4-FFF2-40B4-BE49-F238E27FC236}">
                <a16:creationId xmlns:a16="http://schemas.microsoft.com/office/drawing/2014/main" id="{792226F8-8043-491C-7A68-DFBB4B956CDF}"/>
              </a:ext>
            </a:extLst>
          </p:cNvPr>
          <p:cNvPicPr>
            <a:picLocks noChangeAspect="1"/>
          </p:cNvPicPr>
          <p:nvPr userDrawn="1"/>
        </p:nvPicPr>
        <p:blipFill>
          <a:blip r:embed="rId3"/>
          <a:stretch>
            <a:fillRect/>
          </a:stretch>
        </p:blipFill>
        <p:spPr>
          <a:xfrm rot="10800000">
            <a:off x="8153400" y="3536829"/>
            <a:ext cx="4771635" cy="3379908"/>
          </a:xfrm>
          <a:prstGeom prst="rect">
            <a:avLst/>
          </a:prstGeom>
        </p:spPr>
      </p:pic>
      <p:pic>
        <p:nvPicPr>
          <p:cNvPr id="8" name="Picture 7" descr="A logo with text on it&#10;&#10;AI-generated content may be incorrect.">
            <a:extLst>
              <a:ext uri="{FF2B5EF4-FFF2-40B4-BE49-F238E27FC236}">
                <a16:creationId xmlns:a16="http://schemas.microsoft.com/office/drawing/2014/main" id="{405F9FFC-ADFE-48F7-9899-125AD0413342}"/>
              </a:ext>
            </a:extLst>
          </p:cNvPr>
          <p:cNvPicPr>
            <a:picLocks noChangeAspect="1"/>
          </p:cNvPicPr>
          <p:nvPr userDrawn="1"/>
        </p:nvPicPr>
        <p:blipFill>
          <a:blip r:embed="rId4"/>
          <a:stretch>
            <a:fillRect/>
          </a:stretch>
        </p:blipFill>
        <p:spPr>
          <a:xfrm>
            <a:off x="360750" y="329868"/>
            <a:ext cx="2270308" cy="1361163"/>
          </a:xfrm>
          <a:prstGeom prst="rect">
            <a:avLst/>
          </a:prstGeom>
        </p:spPr>
      </p:pic>
      <p:pic>
        <p:nvPicPr>
          <p:cNvPr id="9" name="Picture 8" descr="A green and black logo&#10;&#10;AI-generated content may be incorrect.">
            <a:extLst>
              <a:ext uri="{FF2B5EF4-FFF2-40B4-BE49-F238E27FC236}">
                <a16:creationId xmlns:a16="http://schemas.microsoft.com/office/drawing/2014/main" id="{9D6E704C-F2F6-B6B2-AC8E-E5BE07BE2195}"/>
              </a:ext>
            </a:extLst>
          </p:cNvPr>
          <p:cNvPicPr>
            <a:picLocks noChangeAspect="1"/>
          </p:cNvPicPr>
          <p:nvPr userDrawn="1"/>
        </p:nvPicPr>
        <p:blipFill>
          <a:blip r:embed="rId5"/>
          <a:stretch>
            <a:fillRect/>
          </a:stretch>
        </p:blipFill>
        <p:spPr>
          <a:xfrm>
            <a:off x="3883366" y="607561"/>
            <a:ext cx="4425268" cy="805775"/>
          </a:xfrm>
          <a:prstGeom prst="rect">
            <a:avLst/>
          </a:prstGeom>
        </p:spPr>
      </p:pic>
    </p:spTree>
    <p:extLst>
      <p:ext uri="{BB962C8B-B14F-4D97-AF65-F5344CB8AC3E}">
        <p14:creationId xmlns:p14="http://schemas.microsoft.com/office/powerpoint/2010/main" val="3097434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descr="A logo with text on it&#10;&#10;AI-generated content may be incorrect.">
            <a:extLst>
              <a:ext uri="{FF2B5EF4-FFF2-40B4-BE49-F238E27FC236}">
                <a16:creationId xmlns:a16="http://schemas.microsoft.com/office/drawing/2014/main" id="{E43F7714-936B-9F58-AE83-A48349F22EC1}"/>
              </a:ext>
            </a:extLst>
          </p:cNvPr>
          <p:cNvPicPr>
            <a:picLocks noChangeAspect="1"/>
          </p:cNvPicPr>
          <p:nvPr userDrawn="1"/>
        </p:nvPicPr>
        <p:blipFill>
          <a:blip r:embed="rId2"/>
          <a:stretch>
            <a:fillRect/>
          </a:stretch>
        </p:blipFill>
        <p:spPr>
          <a:xfrm>
            <a:off x="360750" y="329868"/>
            <a:ext cx="2270308" cy="1361163"/>
          </a:xfrm>
          <a:prstGeom prst="rect">
            <a:avLst/>
          </a:prstGeom>
        </p:spPr>
      </p:pic>
      <p:pic>
        <p:nvPicPr>
          <p:cNvPr id="4" name="Picture 3" descr="A green and black logo&#10;&#10;AI-generated content may be incorrect.">
            <a:extLst>
              <a:ext uri="{FF2B5EF4-FFF2-40B4-BE49-F238E27FC236}">
                <a16:creationId xmlns:a16="http://schemas.microsoft.com/office/drawing/2014/main" id="{B981778E-5A47-8E94-91B1-6745E71BA8EA}"/>
              </a:ext>
            </a:extLst>
          </p:cNvPr>
          <p:cNvPicPr>
            <a:picLocks noChangeAspect="1"/>
          </p:cNvPicPr>
          <p:nvPr userDrawn="1"/>
        </p:nvPicPr>
        <p:blipFill>
          <a:blip r:embed="rId3"/>
          <a:stretch>
            <a:fillRect/>
          </a:stretch>
        </p:blipFill>
        <p:spPr>
          <a:xfrm>
            <a:off x="3883366" y="5817915"/>
            <a:ext cx="4425268" cy="805775"/>
          </a:xfrm>
          <a:prstGeom prst="rect">
            <a:avLst/>
          </a:prstGeom>
        </p:spPr>
      </p:pic>
      <p:pic>
        <p:nvPicPr>
          <p:cNvPr id="6" name="Picture 5" descr="A white silhouette of a city with colorful lines&#10;&#10;AI-generated content may be incorrect.">
            <a:extLst>
              <a:ext uri="{FF2B5EF4-FFF2-40B4-BE49-F238E27FC236}">
                <a16:creationId xmlns:a16="http://schemas.microsoft.com/office/drawing/2014/main" id="{7F638C7B-EA32-2502-6A4D-3D1F4F586516}"/>
              </a:ext>
            </a:extLst>
          </p:cNvPr>
          <p:cNvPicPr>
            <a:picLocks noChangeAspect="1"/>
          </p:cNvPicPr>
          <p:nvPr userDrawn="1"/>
        </p:nvPicPr>
        <p:blipFill>
          <a:blip r:embed="rId4"/>
          <a:stretch>
            <a:fillRect/>
          </a:stretch>
        </p:blipFill>
        <p:spPr>
          <a:xfrm>
            <a:off x="-828136" y="3536830"/>
            <a:ext cx="4606978" cy="3570408"/>
          </a:xfrm>
          <a:prstGeom prst="rect">
            <a:avLst/>
          </a:prstGeom>
        </p:spPr>
      </p:pic>
      <p:pic>
        <p:nvPicPr>
          <p:cNvPr id="7" name="Picture 6" descr="A close up of a black background&#10;&#10;AI-generated content may be incorrect.">
            <a:extLst>
              <a:ext uri="{FF2B5EF4-FFF2-40B4-BE49-F238E27FC236}">
                <a16:creationId xmlns:a16="http://schemas.microsoft.com/office/drawing/2014/main" id="{E1595F5C-A2CC-D15D-07B4-13FEE8F0C3DE}"/>
              </a:ext>
            </a:extLst>
          </p:cNvPr>
          <p:cNvPicPr>
            <a:picLocks noChangeAspect="1"/>
          </p:cNvPicPr>
          <p:nvPr userDrawn="1"/>
        </p:nvPicPr>
        <p:blipFill>
          <a:blip r:embed="rId5"/>
          <a:stretch>
            <a:fillRect/>
          </a:stretch>
        </p:blipFill>
        <p:spPr>
          <a:xfrm rot="10800000">
            <a:off x="8153400" y="3536829"/>
            <a:ext cx="4771635" cy="3379908"/>
          </a:xfrm>
          <a:prstGeom prst="rect">
            <a:avLst/>
          </a:prstGeom>
        </p:spPr>
      </p:pic>
    </p:spTree>
    <p:extLst>
      <p:ext uri="{BB962C8B-B14F-4D97-AF65-F5344CB8AC3E}">
        <p14:creationId xmlns:p14="http://schemas.microsoft.com/office/powerpoint/2010/main" val="1711056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3" name="Picture 2" descr="A logo with text on it&#10;&#10;AI-generated content may be incorrect.">
            <a:extLst>
              <a:ext uri="{FF2B5EF4-FFF2-40B4-BE49-F238E27FC236}">
                <a16:creationId xmlns:a16="http://schemas.microsoft.com/office/drawing/2014/main" id="{E43F7714-936B-9F58-AE83-A48349F22EC1}"/>
              </a:ext>
            </a:extLst>
          </p:cNvPr>
          <p:cNvPicPr>
            <a:picLocks noChangeAspect="1"/>
          </p:cNvPicPr>
          <p:nvPr userDrawn="1"/>
        </p:nvPicPr>
        <p:blipFill>
          <a:blip r:embed="rId2"/>
          <a:stretch>
            <a:fillRect/>
          </a:stretch>
        </p:blipFill>
        <p:spPr>
          <a:xfrm>
            <a:off x="360750" y="329868"/>
            <a:ext cx="2270308" cy="1361163"/>
          </a:xfrm>
          <a:prstGeom prst="rect">
            <a:avLst/>
          </a:prstGeom>
        </p:spPr>
      </p:pic>
      <p:pic>
        <p:nvPicPr>
          <p:cNvPr id="6" name="Picture 5" descr="A white silhouette of a city with colorful lines&#10;&#10;AI-generated content may be incorrect.">
            <a:extLst>
              <a:ext uri="{FF2B5EF4-FFF2-40B4-BE49-F238E27FC236}">
                <a16:creationId xmlns:a16="http://schemas.microsoft.com/office/drawing/2014/main" id="{7F638C7B-EA32-2502-6A4D-3D1F4F586516}"/>
              </a:ext>
            </a:extLst>
          </p:cNvPr>
          <p:cNvPicPr>
            <a:picLocks noChangeAspect="1"/>
          </p:cNvPicPr>
          <p:nvPr userDrawn="1"/>
        </p:nvPicPr>
        <p:blipFill>
          <a:blip r:embed="rId3"/>
          <a:stretch>
            <a:fillRect/>
          </a:stretch>
        </p:blipFill>
        <p:spPr>
          <a:xfrm>
            <a:off x="-828136" y="3536830"/>
            <a:ext cx="4606978" cy="3570408"/>
          </a:xfrm>
          <a:prstGeom prst="rect">
            <a:avLst/>
          </a:prstGeom>
        </p:spPr>
      </p:pic>
      <p:pic>
        <p:nvPicPr>
          <p:cNvPr id="7" name="Picture 6" descr="A close up of a black background&#10;&#10;AI-generated content may be incorrect.">
            <a:extLst>
              <a:ext uri="{FF2B5EF4-FFF2-40B4-BE49-F238E27FC236}">
                <a16:creationId xmlns:a16="http://schemas.microsoft.com/office/drawing/2014/main" id="{E1595F5C-A2CC-D15D-07B4-13FEE8F0C3DE}"/>
              </a:ext>
            </a:extLst>
          </p:cNvPr>
          <p:cNvPicPr>
            <a:picLocks noChangeAspect="1"/>
          </p:cNvPicPr>
          <p:nvPr userDrawn="1"/>
        </p:nvPicPr>
        <p:blipFill>
          <a:blip r:embed="rId4"/>
          <a:stretch>
            <a:fillRect/>
          </a:stretch>
        </p:blipFill>
        <p:spPr>
          <a:xfrm rot="10800000">
            <a:off x="8153400" y="3536829"/>
            <a:ext cx="4771635" cy="3379908"/>
          </a:xfrm>
          <a:prstGeom prst="rect">
            <a:avLst/>
          </a:prstGeom>
        </p:spPr>
      </p:pic>
    </p:spTree>
    <p:extLst>
      <p:ext uri="{BB962C8B-B14F-4D97-AF65-F5344CB8AC3E}">
        <p14:creationId xmlns:p14="http://schemas.microsoft.com/office/powerpoint/2010/main" val="3643857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F4FDB-2F6F-813E-8F87-47694DE716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2321B85-B9D2-F5CE-E270-801C07068B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77349E7-8842-6598-3D55-7F0116B30E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CFBA94-5D1C-D448-0AFF-C304A0943BF1}"/>
              </a:ext>
            </a:extLst>
          </p:cNvPr>
          <p:cNvSpPr>
            <a:spLocks noGrp="1"/>
          </p:cNvSpPr>
          <p:nvPr>
            <p:ph type="dt" sz="half" idx="10"/>
          </p:nvPr>
        </p:nvSpPr>
        <p:spPr>
          <a:xfrm>
            <a:off x="838200" y="6356350"/>
            <a:ext cx="2743200" cy="365125"/>
          </a:xfrm>
          <a:prstGeom prst="rect">
            <a:avLst/>
          </a:prstGeom>
        </p:spPr>
        <p:txBody>
          <a:bodyPr/>
          <a:lstStyle/>
          <a:p>
            <a:fld id="{CF161863-A593-D142-94C7-C138332ED9B3}" type="datetimeFigureOut">
              <a:rPr lang="en-US" smtClean="0"/>
              <a:t>4/3/2025</a:t>
            </a:fld>
            <a:endParaRPr lang="en-US"/>
          </a:p>
        </p:txBody>
      </p:sp>
      <p:sp>
        <p:nvSpPr>
          <p:cNvPr id="6" name="Footer Placeholder 5">
            <a:extLst>
              <a:ext uri="{FF2B5EF4-FFF2-40B4-BE49-F238E27FC236}">
                <a16:creationId xmlns:a16="http://schemas.microsoft.com/office/drawing/2014/main" id="{3404980F-08B5-9649-BFCD-65842222F57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DCDFBFA-FE9D-3CC9-B171-E29848BFE1E9}"/>
              </a:ext>
            </a:extLst>
          </p:cNvPr>
          <p:cNvSpPr>
            <a:spLocks noGrp="1"/>
          </p:cNvSpPr>
          <p:nvPr>
            <p:ph type="sldNum" sz="quarter" idx="12"/>
          </p:nvPr>
        </p:nvSpPr>
        <p:spPr>
          <a:xfrm>
            <a:off x="8610600" y="6356350"/>
            <a:ext cx="2743200" cy="365125"/>
          </a:xfrm>
          <a:prstGeom prst="rect">
            <a:avLst/>
          </a:prstGeom>
        </p:spPr>
        <p:txBody>
          <a:bodyPr/>
          <a:lstStyle/>
          <a:p>
            <a:fld id="{000D6F68-C961-0C4C-88CA-CEC497852AAB}" type="slidenum">
              <a:rPr lang="en-US" smtClean="0"/>
              <a:t>‹#›</a:t>
            </a:fld>
            <a:endParaRPr lang="en-US"/>
          </a:p>
        </p:txBody>
      </p:sp>
    </p:spTree>
    <p:extLst>
      <p:ext uri="{BB962C8B-B14F-4D97-AF65-F5344CB8AC3E}">
        <p14:creationId xmlns:p14="http://schemas.microsoft.com/office/powerpoint/2010/main" val="2159752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5ACB6D-29A7-7142-864D-CF366EEC2C30}"/>
              </a:ext>
            </a:extLst>
          </p:cNvPr>
          <p:cNvSpPr>
            <a:spLocks noGrp="1"/>
          </p:cNvSpPr>
          <p:nvPr>
            <p:ph type="title"/>
          </p:nvPr>
        </p:nvSpPr>
        <p:spPr>
          <a:xfrm>
            <a:off x="838200" y="2209925"/>
            <a:ext cx="10515600" cy="121907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7C58B29-DF81-C1ED-A53B-836E031E78BC}"/>
              </a:ext>
            </a:extLst>
          </p:cNvPr>
          <p:cNvSpPr>
            <a:spLocks noGrp="1"/>
          </p:cNvSpPr>
          <p:nvPr>
            <p:ph type="body" idx="1"/>
          </p:nvPr>
        </p:nvSpPr>
        <p:spPr>
          <a:xfrm>
            <a:off x="838200" y="3429000"/>
            <a:ext cx="10515600" cy="325384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33560734"/>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70" r:id="rId8"/>
    <p:sldLayoutId id="2147483866" r:id="rId9"/>
    <p:sldLayoutId id="2147483867" r:id="rId10"/>
    <p:sldLayoutId id="2147483868" r:id="rId11"/>
    <p:sldLayoutId id="2147483869" r:id="rId12"/>
  </p:sldLayoutIdLst>
  <p:txStyles>
    <p:title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3.png"/><Relationship Id="rId7" Type="http://schemas.openxmlformats.org/officeDocument/2006/relationships/image" Target="../media/image89.jp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88.jpg"/><Relationship Id="rId5" Type="http://schemas.openxmlformats.org/officeDocument/2006/relationships/image" Target="../media/image87.jpg"/><Relationship Id="rId4" Type="http://schemas.openxmlformats.org/officeDocument/2006/relationships/image" Target="../media/image86.jp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image" Target="../media/image9.png"/><Relationship Id="rId7" Type="http://schemas.openxmlformats.org/officeDocument/2006/relationships/image" Target="../media/image93.sv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92.png"/><Relationship Id="rId5" Type="http://schemas.openxmlformats.org/officeDocument/2006/relationships/image" Target="../media/image91.svg"/><Relationship Id="rId4" Type="http://schemas.openxmlformats.org/officeDocument/2006/relationships/image" Target="../media/image90.png"/><Relationship Id="rId9" Type="http://schemas.openxmlformats.org/officeDocument/2006/relationships/image" Target="../media/image95.svg"/></Relationships>
</file>

<file path=ppt/slides/_rels/slide13.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image" Target="../media/image9.png"/><Relationship Id="rId7" Type="http://schemas.openxmlformats.org/officeDocument/2006/relationships/image" Target="../media/image99.sv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98.png"/><Relationship Id="rId5" Type="http://schemas.openxmlformats.org/officeDocument/2006/relationships/image" Target="../media/image97.svg"/><Relationship Id="rId4" Type="http://schemas.openxmlformats.org/officeDocument/2006/relationships/image" Target="../media/image96.png"/><Relationship Id="rId9" Type="http://schemas.openxmlformats.org/officeDocument/2006/relationships/image" Target="../media/image101.sv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video" Target="https://www.youtube.com/embed/d2uQIkLnapU?feature=oembed" TargetMode="External"/><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4.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svg"/><Relationship Id="rId3" Type="http://schemas.openxmlformats.org/officeDocument/2006/relationships/image" Target="../media/image12.png"/><Relationship Id="rId7" Type="http://schemas.openxmlformats.org/officeDocument/2006/relationships/image" Target="../media/image24.svg"/><Relationship Id="rId12"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23.png"/><Relationship Id="rId11" Type="http://schemas.openxmlformats.org/officeDocument/2006/relationships/image" Target="../media/image28.svg"/><Relationship Id="rId5" Type="http://schemas.openxmlformats.org/officeDocument/2006/relationships/image" Target="../media/image22.sv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svg"/></Relationships>
</file>

<file path=ppt/slides/_rels/slide5.xml.rels><?xml version="1.0" encoding="UTF-8" standalone="yes"?>
<Relationships xmlns="http://schemas.openxmlformats.org/package/2006/relationships"><Relationship Id="rId13" Type="http://schemas.openxmlformats.org/officeDocument/2006/relationships/image" Target="../media/image38.svg"/><Relationship Id="rId18" Type="http://schemas.openxmlformats.org/officeDocument/2006/relationships/image" Target="../media/image43.png"/><Relationship Id="rId26" Type="http://schemas.openxmlformats.org/officeDocument/2006/relationships/image" Target="../media/image51.png"/><Relationship Id="rId39" Type="http://schemas.openxmlformats.org/officeDocument/2006/relationships/image" Target="../media/image64.svg"/><Relationship Id="rId21" Type="http://schemas.openxmlformats.org/officeDocument/2006/relationships/image" Target="../media/image46.svg"/><Relationship Id="rId34" Type="http://schemas.openxmlformats.org/officeDocument/2006/relationships/image" Target="../media/image59.png"/><Relationship Id="rId42" Type="http://schemas.openxmlformats.org/officeDocument/2006/relationships/image" Target="../media/image67.png"/><Relationship Id="rId47" Type="http://schemas.openxmlformats.org/officeDocument/2006/relationships/image" Target="../media/image72.svg"/><Relationship Id="rId7" Type="http://schemas.openxmlformats.org/officeDocument/2006/relationships/image" Target="../media/image32.svg"/><Relationship Id="rId2" Type="http://schemas.openxmlformats.org/officeDocument/2006/relationships/notesSlide" Target="../notesSlides/notesSlide5.xml"/><Relationship Id="rId16" Type="http://schemas.openxmlformats.org/officeDocument/2006/relationships/image" Target="../media/image41.png"/><Relationship Id="rId29" Type="http://schemas.openxmlformats.org/officeDocument/2006/relationships/image" Target="../media/image54.svg"/><Relationship Id="rId1" Type="http://schemas.openxmlformats.org/officeDocument/2006/relationships/slideLayout" Target="../slideLayouts/slideLayout6.xml"/><Relationship Id="rId6" Type="http://schemas.openxmlformats.org/officeDocument/2006/relationships/image" Target="../media/image31.png"/><Relationship Id="rId11" Type="http://schemas.openxmlformats.org/officeDocument/2006/relationships/image" Target="../media/image36.svg"/><Relationship Id="rId24" Type="http://schemas.openxmlformats.org/officeDocument/2006/relationships/image" Target="../media/image49.png"/><Relationship Id="rId32" Type="http://schemas.openxmlformats.org/officeDocument/2006/relationships/image" Target="../media/image57.png"/><Relationship Id="rId37" Type="http://schemas.openxmlformats.org/officeDocument/2006/relationships/image" Target="../media/image62.svg"/><Relationship Id="rId40" Type="http://schemas.openxmlformats.org/officeDocument/2006/relationships/image" Target="../media/image65.png"/><Relationship Id="rId45" Type="http://schemas.openxmlformats.org/officeDocument/2006/relationships/image" Target="../media/image70.svg"/><Relationship Id="rId5" Type="http://schemas.openxmlformats.org/officeDocument/2006/relationships/image" Target="../media/image9.png"/><Relationship Id="rId15" Type="http://schemas.openxmlformats.org/officeDocument/2006/relationships/image" Target="../media/image40.svg"/><Relationship Id="rId23" Type="http://schemas.openxmlformats.org/officeDocument/2006/relationships/image" Target="../media/image48.svg"/><Relationship Id="rId28" Type="http://schemas.openxmlformats.org/officeDocument/2006/relationships/image" Target="../media/image53.png"/><Relationship Id="rId36" Type="http://schemas.openxmlformats.org/officeDocument/2006/relationships/image" Target="../media/image61.png"/><Relationship Id="rId10" Type="http://schemas.openxmlformats.org/officeDocument/2006/relationships/image" Target="../media/image35.png"/><Relationship Id="rId19" Type="http://schemas.openxmlformats.org/officeDocument/2006/relationships/image" Target="../media/image44.svg"/><Relationship Id="rId31" Type="http://schemas.openxmlformats.org/officeDocument/2006/relationships/image" Target="../media/image56.svg"/><Relationship Id="rId44" Type="http://schemas.openxmlformats.org/officeDocument/2006/relationships/image" Target="../media/image69.png"/><Relationship Id="rId4" Type="http://schemas.openxmlformats.org/officeDocument/2006/relationships/image" Target="../media/image2.png"/><Relationship Id="rId9" Type="http://schemas.openxmlformats.org/officeDocument/2006/relationships/image" Target="../media/image34.svg"/><Relationship Id="rId14" Type="http://schemas.openxmlformats.org/officeDocument/2006/relationships/image" Target="../media/image39.png"/><Relationship Id="rId22" Type="http://schemas.openxmlformats.org/officeDocument/2006/relationships/image" Target="../media/image47.png"/><Relationship Id="rId27" Type="http://schemas.openxmlformats.org/officeDocument/2006/relationships/image" Target="../media/image52.svg"/><Relationship Id="rId30" Type="http://schemas.openxmlformats.org/officeDocument/2006/relationships/image" Target="../media/image55.png"/><Relationship Id="rId35" Type="http://schemas.openxmlformats.org/officeDocument/2006/relationships/image" Target="../media/image60.svg"/><Relationship Id="rId43" Type="http://schemas.openxmlformats.org/officeDocument/2006/relationships/image" Target="../media/image68.svg"/><Relationship Id="rId8" Type="http://schemas.openxmlformats.org/officeDocument/2006/relationships/image" Target="../media/image33.png"/><Relationship Id="rId3" Type="http://schemas.openxmlformats.org/officeDocument/2006/relationships/image" Target="../media/image12.png"/><Relationship Id="rId12" Type="http://schemas.openxmlformats.org/officeDocument/2006/relationships/image" Target="../media/image37.png"/><Relationship Id="rId17" Type="http://schemas.openxmlformats.org/officeDocument/2006/relationships/image" Target="../media/image42.svg"/><Relationship Id="rId25" Type="http://schemas.openxmlformats.org/officeDocument/2006/relationships/image" Target="../media/image50.svg"/><Relationship Id="rId33" Type="http://schemas.openxmlformats.org/officeDocument/2006/relationships/image" Target="../media/image58.svg"/><Relationship Id="rId38" Type="http://schemas.openxmlformats.org/officeDocument/2006/relationships/image" Target="../media/image63.png"/><Relationship Id="rId46" Type="http://schemas.openxmlformats.org/officeDocument/2006/relationships/image" Target="../media/image71.png"/><Relationship Id="rId20" Type="http://schemas.openxmlformats.org/officeDocument/2006/relationships/image" Target="../media/image45.png"/><Relationship Id="rId41" Type="http://schemas.openxmlformats.org/officeDocument/2006/relationships/image" Target="../media/image66.sv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73.png"/><Relationship Id="rId5" Type="http://schemas.openxmlformats.org/officeDocument/2006/relationships/image" Target="../media/image9.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79.png"/><Relationship Id="rId13" Type="http://schemas.openxmlformats.org/officeDocument/2006/relationships/image" Target="../media/image84.svg"/><Relationship Id="rId3" Type="http://schemas.openxmlformats.org/officeDocument/2006/relationships/image" Target="../media/image74.png"/><Relationship Id="rId7" Type="http://schemas.openxmlformats.org/officeDocument/2006/relationships/image" Target="../media/image78.svg"/><Relationship Id="rId12" Type="http://schemas.openxmlformats.org/officeDocument/2006/relationships/image" Target="../media/image83.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77.png"/><Relationship Id="rId11" Type="http://schemas.openxmlformats.org/officeDocument/2006/relationships/image" Target="../media/image82.svg"/><Relationship Id="rId5" Type="http://schemas.openxmlformats.org/officeDocument/2006/relationships/image" Target="../media/image76.svg"/><Relationship Id="rId10" Type="http://schemas.openxmlformats.org/officeDocument/2006/relationships/image" Target="../media/image81.png"/><Relationship Id="rId4" Type="http://schemas.openxmlformats.org/officeDocument/2006/relationships/image" Target="../media/image75.png"/><Relationship Id="rId9" Type="http://schemas.openxmlformats.org/officeDocument/2006/relationships/image" Target="../media/image80.svg"/></Relationships>
</file>

<file path=ppt/slides/_rels/slide9.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7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58D84C7-CC74-A7ED-52C7-BE20C6F80668}"/>
              </a:ext>
            </a:extLst>
          </p:cNvPr>
          <p:cNvSpPr>
            <a:spLocks noGrp="1"/>
          </p:cNvSpPr>
          <p:nvPr>
            <p:ph type="title"/>
          </p:nvPr>
        </p:nvSpPr>
        <p:spPr/>
        <p:txBody>
          <a:bodyPr/>
          <a:lstStyle/>
          <a:p>
            <a:pPr algn="ctr"/>
            <a:r>
              <a:rPr lang="en-US" sz="4400" b="1" dirty="0"/>
              <a:t>Classroom Presentation</a:t>
            </a:r>
          </a:p>
        </p:txBody>
      </p:sp>
      <p:sp>
        <p:nvSpPr>
          <p:cNvPr id="5" name="Content Placeholder 4">
            <a:extLst>
              <a:ext uri="{FF2B5EF4-FFF2-40B4-BE49-F238E27FC236}">
                <a16:creationId xmlns:a16="http://schemas.microsoft.com/office/drawing/2014/main" id="{FC5C08F8-9C51-FD02-620F-7C8B8E2794A2}"/>
              </a:ext>
            </a:extLst>
          </p:cNvPr>
          <p:cNvSpPr>
            <a:spLocks noGrp="1"/>
          </p:cNvSpPr>
          <p:nvPr>
            <p:ph idx="1"/>
          </p:nvPr>
        </p:nvSpPr>
        <p:spPr/>
        <p:txBody>
          <a:bodyPr>
            <a:normAutofit/>
          </a:bodyPr>
          <a:lstStyle/>
          <a:p>
            <a:pPr marL="0" indent="0" algn="ctr">
              <a:buNone/>
            </a:pPr>
            <a:r>
              <a:rPr lang="en-US" sz="2400" b="1" dirty="0"/>
              <a:t>Grade level: </a:t>
            </a:r>
            <a:r>
              <a:rPr lang="en-US" sz="2400" dirty="0"/>
              <a:t>K-3</a:t>
            </a:r>
          </a:p>
          <a:p>
            <a:pPr marL="0" indent="0" algn="ctr">
              <a:buNone/>
            </a:pPr>
            <a:r>
              <a:rPr lang="en-US" sz="2400" b="1" dirty="0"/>
              <a:t>Run time: </a:t>
            </a:r>
            <a:r>
              <a:rPr lang="en-US" sz="2400" dirty="0"/>
              <a:t>30 minutes (additional information in slide notes)</a:t>
            </a:r>
          </a:p>
          <a:p>
            <a:pPr marL="0" indent="0" algn="ctr">
              <a:buNone/>
            </a:pPr>
            <a:r>
              <a:rPr lang="en-US" sz="2400" b="1" dirty="0"/>
              <a:t>Suggested materials: </a:t>
            </a:r>
            <a:r>
              <a:rPr lang="en-US" sz="2400" dirty="0"/>
              <a:t>Building Safety Month kids activity book</a:t>
            </a:r>
          </a:p>
          <a:p>
            <a:pPr marL="0" indent="0" algn="ctr">
              <a:buNone/>
            </a:pPr>
            <a:r>
              <a:rPr lang="en-US" sz="2400" b="1" dirty="0"/>
              <a:t>Available for purchase: </a:t>
            </a:r>
            <a:r>
              <a:rPr lang="en-US" sz="2400" dirty="0"/>
              <a:t>Building Safety Month vest, hats and pencils</a:t>
            </a:r>
          </a:p>
          <a:p>
            <a:pPr marL="0" indent="0" algn="ctr">
              <a:buNone/>
            </a:pPr>
            <a:r>
              <a:rPr lang="en-US" sz="2400" i="1" dirty="0"/>
              <a:t>Extension activities available at the end of the presentation. </a:t>
            </a:r>
          </a:p>
        </p:txBody>
      </p:sp>
    </p:spTree>
    <p:extLst>
      <p:ext uri="{BB962C8B-B14F-4D97-AF65-F5344CB8AC3E}">
        <p14:creationId xmlns:p14="http://schemas.microsoft.com/office/powerpoint/2010/main" val="9243621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val Callout 20">
            <a:extLst>
              <a:ext uri="{FF2B5EF4-FFF2-40B4-BE49-F238E27FC236}">
                <a16:creationId xmlns:a16="http://schemas.microsoft.com/office/drawing/2014/main" id="{F0B8E3CA-A1ED-B09F-221C-D313EB155D82}"/>
              </a:ext>
            </a:extLst>
          </p:cNvPr>
          <p:cNvSpPr/>
          <p:nvPr/>
        </p:nvSpPr>
        <p:spPr>
          <a:xfrm>
            <a:off x="450651" y="2018057"/>
            <a:ext cx="4582665" cy="2631631"/>
          </a:xfrm>
          <a:prstGeom prst="wedgeEllipseCallout">
            <a:avLst>
              <a:gd name="adj1" fmla="val 80760"/>
              <a:gd name="adj2" fmla="val -12476"/>
            </a:avLst>
          </a:prstGeom>
          <a:solidFill>
            <a:schemeClr val="bg1">
              <a:alpha val="90000"/>
            </a:schemeClr>
          </a:solidFill>
          <a:ln>
            <a:no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B5940"/>
                </a:solidFill>
                <a:latin typeface="Gloria Hallelujah" panose="02000000000000000000" pitchFamily="2" charset="0"/>
              </a:rPr>
              <a:t>Let’s save Energy and Water!</a:t>
            </a:r>
          </a:p>
        </p:txBody>
      </p:sp>
      <p:pic>
        <p:nvPicPr>
          <p:cNvPr id="22" name="Picture 21">
            <a:extLst>
              <a:ext uri="{FF2B5EF4-FFF2-40B4-BE49-F238E27FC236}">
                <a16:creationId xmlns:a16="http://schemas.microsoft.com/office/drawing/2014/main" id="{49C265F1-E112-4F94-2D77-DDB5AD9871BB}"/>
              </a:ext>
            </a:extLst>
          </p:cNvPr>
          <p:cNvPicPr>
            <a:picLocks noChangeAspect="1"/>
          </p:cNvPicPr>
          <p:nvPr/>
        </p:nvPicPr>
        <p:blipFill>
          <a:blip r:embed="rId3"/>
          <a:srcRect/>
          <a:stretch/>
        </p:blipFill>
        <p:spPr>
          <a:xfrm>
            <a:off x="5965280" y="435989"/>
            <a:ext cx="6633120" cy="9949680"/>
          </a:xfrm>
          <a:prstGeom prst="rect">
            <a:avLst/>
          </a:prstGeom>
        </p:spPr>
      </p:pic>
      <p:sp>
        <p:nvSpPr>
          <p:cNvPr id="2" name="Rectangle: Rounded Corners 1">
            <a:extLst>
              <a:ext uri="{FF2B5EF4-FFF2-40B4-BE49-F238E27FC236}">
                <a16:creationId xmlns:a16="http://schemas.microsoft.com/office/drawing/2014/main" id="{AC6345F1-E606-FFEF-77F1-811DBB4D3EA4}"/>
              </a:ext>
            </a:extLst>
          </p:cNvPr>
          <p:cNvSpPr/>
          <p:nvPr/>
        </p:nvSpPr>
        <p:spPr>
          <a:xfrm>
            <a:off x="1007356" y="4302759"/>
            <a:ext cx="2299503" cy="2299503"/>
          </a:xfrm>
          <a:prstGeom prst="roundRect">
            <a:avLst/>
          </a:prstGeom>
          <a:blipFill>
            <a:blip r:embed="rId4"/>
            <a:stretch>
              <a:fillRect/>
            </a:stretch>
          </a:blipFill>
          <a:ln w="28575">
            <a:solidFill>
              <a:srgbClr val="29A39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Rounded Corners 2">
            <a:extLst>
              <a:ext uri="{FF2B5EF4-FFF2-40B4-BE49-F238E27FC236}">
                <a16:creationId xmlns:a16="http://schemas.microsoft.com/office/drawing/2014/main" id="{B9F55F30-C91C-AAB4-B4B4-EDD10457B5DB}"/>
              </a:ext>
            </a:extLst>
          </p:cNvPr>
          <p:cNvSpPr/>
          <p:nvPr/>
        </p:nvSpPr>
        <p:spPr>
          <a:xfrm>
            <a:off x="3553829" y="4290461"/>
            <a:ext cx="2312149" cy="2312149"/>
          </a:xfrm>
          <a:prstGeom prst="roundRect">
            <a:avLst/>
          </a:prstGeom>
          <a:blipFill>
            <a:blip r:embed="rId5"/>
            <a:stretch>
              <a:fillRect/>
            </a:stretch>
          </a:blipFill>
          <a:ln w="28575">
            <a:solidFill>
              <a:srgbClr val="29A39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A10F98AE-ADBE-38A2-CAB8-E79B0EE07113}"/>
              </a:ext>
            </a:extLst>
          </p:cNvPr>
          <p:cNvSpPr/>
          <p:nvPr/>
        </p:nvSpPr>
        <p:spPr>
          <a:xfrm>
            <a:off x="6096000" y="4290113"/>
            <a:ext cx="2312149" cy="2312149"/>
          </a:xfrm>
          <a:prstGeom prst="roundRect">
            <a:avLst/>
          </a:prstGeom>
          <a:blipFill>
            <a:blip r:embed="rId6"/>
            <a:stretch>
              <a:fillRect/>
            </a:stretch>
          </a:blipFill>
          <a:ln w="28575">
            <a:solidFill>
              <a:srgbClr val="29A39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Rounded Corners 4">
            <a:extLst>
              <a:ext uri="{FF2B5EF4-FFF2-40B4-BE49-F238E27FC236}">
                <a16:creationId xmlns:a16="http://schemas.microsoft.com/office/drawing/2014/main" id="{F534F129-6CB5-8728-0BBE-A41A1EB6B904}"/>
              </a:ext>
            </a:extLst>
          </p:cNvPr>
          <p:cNvSpPr/>
          <p:nvPr/>
        </p:nvSpPr>
        <p:spPr>
          <a:xfrm>
            <a:off x="8684016" y="4254754"/>
            <a:ext cx="2312149" cy="2312149"/>
          </a:xfrm>
          <a:prstGeom prst="roundRect">
            <a:avLst/>
          </a:prstGeom>
          <a:blipFill>
            <a:blip r:embed="rId7"/>
            <a:stretch>
              <a:fillRect/>
            </a:stretch>
          </a:blipFill>
          <a:ln w="28575">
            <a:solidFill>
              <a:srgbClr val="29A39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42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Scale>
                                      <p:cBhvr>
                                        <p:cTn id="7" dur="1000" decel="50000" fill="hold">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2"/>
                                        </p:tgtEl>
                                        <p:attrNameLst>
                                          <p:attrName>ppt_x</p:attrName>
                                          <p:attrName>ppt_y</p:attrName>
                                        </p:attrNameLst>
                                      </p:cBhvr>
                                    </p:animMotion>
                                    <p:animEffect transition="in" filter="fade">
                                      <p:cBhvr>
                                        <p:cTn id="9" dur="1000"/>
                                        <p:tgtEl>
                                          <p:spTgt spid="22"/>
                                        </p:tgtEl>
                                      </p:cBhvr>
                                    </p:animEffect>
                                  </p:childTnLst>
                                </p:cTn>
                              </p:par>
                            </p:childTnLst>
                          </p:cTn>
                        </p:par>
                        <p:par>
                          <p:cTn id="10" fill="hold">
                            <p:stCondLst>
                              <p:cond delay="1000"/>
                            </p:stCondLst>
                            <p:childTnLst>
                              <p:par>
                                <p:cTn id="11" presetID="10" presetClass="entr" presetSubtype="0" fill="hold" grpId="0" nodeType="afterEffect">
                                  <p:stCondLst>
                                    <p:cond delay="0"/>
                                  </p:stCondLst>
                                  <p:iterate type="lt">
                                    <p:tmPct val="10000"/>
                                  </p:iterate>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childTnLst>
                          </p:cTn>
                        </p:par>
                        <p:par>
                          <p:cTn id="14" fill="hold">
                            <p:stCondLst>
                              <p:cond delay="2650"/>
                            </p:stCondLst>
                            <p:childTnLst>
                              <p:par>
                                <p:cTn id="15" presetID="45"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2000"/>
                                        <p:tgtEl>
                                          <p:spTgt spid="2"/>
                                        </p:tgtEl>
                                      </p:cBhvr>
                                    </p:animEffect>
                                    <p:anim calcmode="lin" valueType="num">
                                      <p:cBhvr>
                                        <p:cTn id="18" dur="2000" fill="hold"/>
                                        <p:tgtEl>
                                          <p:spTgt spid="2"/>
                                        </p:tgtEl>
                                        <p:attrNameLst>
                                          <p:attrName>ppt_w</p:attrName>
                                        </p:attrNameLst>
                                      </p:cBhvr>
                                      <p:tavLst>
                                        <p:tav tm="0" fmla="#ppt_w*sin(2.5*pi*$)">
                                          <p:val>
                                            <p:fltVal val="0"/>
                                          </p:val>
                                        </p:tav>
                                        <p:tav tm="100000">
                                          <p:val>
                                            <p:fltVal val="1"/>
                                          </p:val>
                                        </p:tav>
                                      </p:tavLst>
                                    </p:anim>
                                    <p:anim calcmode="lin" valueType="num">
                                      <p:cBhvr>
                                        <p:cTn id="19" dur="2000" fill="hold"/>
                                        <p:tgtEl>
                                          <p:spTgt spid="2"/>
                                        </p:tgtEl>
                                        <p:attrNameLst>
                                          <p:attrName>ppt_h</p:attrName>
                                        </p:attrNameLst>
                                      </p:cBhvr>
                                      <p:tavLst>
                                        <p:tav tm="0">
                                          <p:val>
                                            <p:strVal val="#ppt_h"/>
                                          </p:val>
                                        </p:tav>
                                        <p:tav tm="100000">
                                          <p:val>
                                            <p:strVal val="#ppt_h"/>
                                          </p:val>
                                        </p:tav>
                                      </p:tavLst>
                                    </p:anim>
                                  </p:childTnLst>
                                </p:cTn>
                              </p:par>
                            </p:childTnLst>
                          </p:cTn>
                        </p:par>
                        <p:par>
                          <p:cTn id="20" fill="hold">
                            <p:stCondLst>
                              <p:cond delay="4650"/>
                            </p:stCondLst>
                            <p:childTnLst>
                              <p:par>
                                <p:cTn id="21" presetID="45" presetClass="entr" presetSubtype="0"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2000"/>
                                        <p:tgtEl>
                                          <p:spTgt spid="3"/>
                                        </p:tgtEl>
                                      </p:cBhvr>
                                    </p:animEffect>
                                    <p:anim calcmode="lin" valueType="num">
                                      <p:cBhvr>
                                        <p:cTn id="24" dur="2000" fill="hold"/>
                                        <p:tgtEl>
                                          <p:spTgt spid="3"/>
                                        </p:tgtEl>
                                        <p:attrNameLst>
                                          <p:attrName>ppt_w</p:attrName>
                                        </p:attrNameLst>
                                      </p:cBhvr>
                                      <p:tavLst>
                                        <p:tav tm="0" fmla="#ppt_w*sin(2.5*pi*$)">
                                          <p:val>
                                            <p:fltVal val="0"/>
                                          </p:val>
                                        </p:tav>
                                        <p:tav tm="100000">
                                          <p:val>
                                            <p:fltVal val="1"/>
                                          </p:val>
                                        </p:tav>
                                      </p:tavLst>
                                    </p:anim>
                                    <p:anim calcmode="lin" valueType="num">
                                      <p:cBhvr>
                                        <p:cTn id="25" dur="2000" fill="hold"/>
                                        <p:tgtEl>
                                          <p:spTgt spid="3"/>
                                        </p:tgtEl>
                                        <p:attrNameLst>
                                          <p:attrName>ppt_h</p:attrName>
                                        </p:attrNameLst>
                                      </p:cBhvr>
                                      <p:tavLst>
                                        <p:tav tm="0">
                                          <p:val>
                                            <p:strVal val="#ppt_h"/>
                                          </p:val>
                                        </p:tav>
                                        <p:tav tm="100000">
                                          <p:val>
                                            <p:strVal val="#ppt_h"/>
                                          </p:val>
                                        </p:tav>
                                      </p:tavLst>
                                    </p:anim>
                                  </p:childTnLst>
                                </p:cTn>
                              </p:par>
                            </p:childTnLst>
                          </p:cTn>
                        </p:par>
                        <p:par>
                          <p:cTn id="26" fill="hold">
                            <p:stCondLst>
                              <p:cond delay="6650"/>
                            </p:stCondLst>
                            <p:childTnLst>
                              <p:par>
                                <p:cTn id="27" presetID="45" presetClass="entr" presetSubtype="0" fill="hold" grpId="0"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2000"/>
                                        <p:tgtEl>
                                          <p:spTgt spid="4"/>
                                        </p:tgtEl>
                                      </p:cBhvr>
                                    </p:animEffect>
                                    <p:anim calcmode="lin" valueType="num">
                                      <p:cBhvr>
                                        <p:cTn id="30" dur="2000" fill="hold"/>
                                        <p:tgtEl>
                                          <p:spTgt spid="4"/>
                                        </p:tgtEl>
                                        <p:attrNameLst>
                                          <p:attrName>ppt_w</p:attrName>
                                        </p:attrNameLst>
                                      </p:cBhvr>
                                      <p:tavLst>
                                        <p:tav tm="0" fmla="#ppt_w*sin(2.5*pi*$)">
                                          <p:val>
                                            <p:fltVal val="0"/>
                                          </p:val>
                                        </p:tav>
                                        <p:tav tm="100000">
                                          <p:val>
                                            <p:fltVal val="1"/>
                                          </p:val>
                                        </p:tav>
                                      </p:tavLst>
                                    </p:anim>
                                    <p:anim calcmode="lin" valueType="num">
                                      <p:cBhvr>
                                        <p:cTn id="31" dur="2000" fill="hold"/>
                                        <p:tgtEl>
                                          <p:spTgt spid="4"/>
                                        </p:tgtEl>
                                        <p:attrNameLst>
                                          <p:attrName>ppt_h</p:attrName>
                                        </p:attrNameLst>
                                      </p:cBhvr>
                                      <p:tavLst>
                                        <p:tav tm="0">
                                          <p:val>
                                            <p:strVal val="#ppt_h"/>
                                          </p:val>
                                        </p:tav>
                                        <p:tav tm="100000">
                                          <p:val>
                                            <p:strVal val="#ppt_h"/>
                                          </p:val>
                                        </p:tav>
                                      </p:tavLst>
                                    </p:anim>
                                  </p:childTnLst>
                                </p:cTn>
                              </p:par>
                            </p:childTnLst>
                          </p:cTn>
                        </p:par>
                        <p:par>
                          <p:cTn id="32" fill="hold">
                            <p:stCondLst>
                              <p:cond delay="8650"/>
                            </p:stCondLst>
                            <p:childTnLst>
                              <p:par>
                                <p:cTn id="33" presetID="45" presetClass="entr" presetSubtype="0" fill="hold" grpId="0"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2000"/>
                                        <p:tgtEl>
                                          <p:spTgt spid="5"/>
                                        </p:tgtEl>
                                      </p:cBhvr>
                                    </p:animEffect>
                                    <p:anim calcmode="lin" valueType="num">
                                      <p:cBhvr>
                                        <p:cTn id="36" dur="2000" fill="hold"/>
                                        <p:tgtEl>
                                          <p:spTgt spid="5"/>
                                        </p:tgtEl>
                                        <p:attrNameLst>
                                          <p:attrName>ppt_w</p:attrName>
                                        </p:attrNameLst>
                                      </p:cBhvr>
                                      <p:tavLst>
                                        <p:tav tm="0" fmla="#ppt_w*sin(2.5*pi*$)">
                                          <p:val>
                                            <p:fltVal val="0"/>
                                          </p:val>
                                        </p:tav>
                                        <p:tav tm="100000">
                                          <p:val>
                                            <p:fltVal val="1"/>
                                          </p:val>
                                        </p:tav>
                                      </p:tavLst>
                                    </p:anim>
                                    <p:anim calcmode="lin" valueType="num">
                                      <p:cBhvr>
                                        <p:cTn id="37"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3" grpId="0" animBg="1"/>
      <p:bldP spid="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6D1E53A-7D76-F0C1-3DB1-F90A1CFE78C8}"/>
              </a:ext>
            </a:extLst>
          </p:cNvPr>
          <p:cNvPicPr>
            <a:picLocks noChangeAspect="1"/>
          </p:cNvPicPr>
          <p:nvPr/>
        </p:nvPicPr>
        <p:blipFill>
          <a:blip r:embed="rId3"/>
          <a:srcRect/>
          <a:stretch/>
        </p:blipFill>
        <p:spPr>
          <a:xfrm>
            <a:off x="-2048420" y="2290189"/>
            <a:ext cx="6633120" cy="9949680"/>
          </a:xfrm>
          <a:prstGeom prst="rect">
            <a:avLst/>
          </a:prstGeom>
        </p:spPr>
      </p:pic>
      <p:sp>
        <p:nvSpPr>
          <p:cNvPr id="3" name="Title 3">
            <a:extLst>
              <a:ext uri="{FF2B5EF4-FFF2-40B4-BE49-F238E27FC236}">
                <a16:creationId xmlns:a16="http://schemas.microsoft.com/office/drawing/2014/main" id="{6B72527D-3C0E-C5D2-61C2-F239B8142EBF}"/>
              </a:ext>
            </a:extLst>
          </p:cNvPr>
          <p:cNvSpPr txBox="1">
            <a:spLocks/>
          </p:cNvSpPr>
          <p:nvPr/>
        </p:nvSpPr>
        <p:spPr>
          <a:xfrm>
            <a:off x="3337535" y="2838806"/>
            <a:ext cx="5516930" cy="1219075"/>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a:lstStyle>
          <a:p>
            <a:pPr algn="ctr"/>
            <a:r>
              <a:rPr lang="en-US" dirty="0">
                <a:ea typeface="Calibri" panose="020F0502020204030204"/>
                <a:cs typeface="Calibri" panose="020F0502020204030204"/>
              </a:rPr>
              <a:t>Extension</a:t>
            </a:r>
            <a:br>
              <a:rPr lang="en-US" dirty="0">
                <a:ea typeface="Calibri" panose="020F0502020204030204"/>
                <a:cs typeface="Calibri" panose="020F0502020204030204"/>
              </a:rPr>
            </a:br>
            <a:r>
              <a:rPr lang="en-US" dirty="0">
                <a:ea typeface="Calibri" panose="020F0502020204030204"/>
                <a:cs typeface="Calibri" panose="020F0502020204030204"/>
              </a:rPr>
              <a:t>Activities</a:t>
            </a:r>
            <a:endParaRPr lang="en-US" dirty="0"/>
          </a:p>
        </p:txBody>
      </p:sp>
    </p:spTree>
    <p:extLst>
      <p:ext uri="{BB962C8B-B14F-4D97-AF65-F5344CB8AC3E}">
        <p14:creationId xmlns:p14="http://schemas.microsoft.com/office/powerpoint/2010/main" val="1801064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logo with text on it&#10;&#10;AI-generated content may be incorrect.">
            <a:extLst>
              <a:ext uri="{FF2B5EF4-FFF2-40B4-BE49-F238E27FC236}">
                <a16:creationId xmlns:a16="http://schemas.microsoft.com/office/drawing/2014/main" id="{54B25838-6AB0-F81E-57AF-1419C3286321}"/>
              </a:ext>
            </a:extLst>
          </p:cNvPr>
          <p:cNvPicPr>
            <a:picLocks noChangeAspect="1"/>
          </p:cNvPicPr>
          <p:nvPr/>
        </p:nvPicPr>
        <p:blipFill>
          <a:blip r:embed="rId3"/>
          <a:stretch>
            <a:fillRect/>
          </a:stretch>
        </p:blipFill>
        <p:spPr>
          <a:xfrm>
            <a:off x="360750" y="329868"/>
            <a:ext cx="2270308" cy="1361163"/>
          </a:xfrm>
          <a:prstGeom prst="rect">
            <a:avLst/>
          </a:prstGeom>
        </p:spPr>
      </p:pic>
      <p:grpSp>
        <p:nvGrpSpPr>
          <p:cNvPr id="5" name="Group 4">
            <a:extLst>
              <a:ext uri="{FF2B5EF4-FFF2-40B4-BE49-F238E27FC236}">
                <a16:creationId xmlns:a16="http://schemas.microsoft.com/office/drawing/2014/main" id="{79E9857C-030A-48A0-13C7-B719AA2FD954}"/>
              </a:ext>
            </a:extLst>
          </p:cNvPr>
          <p:cNvGrpSpPr/>
          <p:nvPr/>
        </p:nvGrpSpPr>
        <p:grpSpPr>
          <a:xfrm>
            <a:off x="6096000" y="2615540"/>
            <a:ext cx="1626919" cy="1626919"/>
            <a:chOff x="6482790" y="1578941"/>
            <a:chExt cx="1626919" cy="1626919"/>
          </a:xfrm>
        </p:grpSpPr>
        <p:sp>
          <p:nvSpPr>
            <p:cNvPr id="7" name="Oval 6">
              <a:extLst>
                <a:ext uri="{FF2B5EF4-FFF2-40B4-BE49-F238E27FC236}">
                  <a16:creationId xmlns:a16="http://schemas.microsoft.com/office/drawing/2014/main" id="{06DB74D3-3599-5D46-A914-3170990369C3}"/>
                </a:ext>
              </a:extLst>
            </p:cNvPr>
            <p:cNvSpPr/>
            <p:nvPr/>
          </p:nvSpPr>
          <p:spPr>
            <a:xfrm>
              <a:off x="6482790" y="1578941"/>
              <a:ext cx="1626919" cy="1626919"/>
            </a:xfrm>
            <a:prstGeom prst="ellipse">
              <a:avLst/>
            </a:prstGeom>
            <a:solidFill>
              <a:srgbClr val="FFA2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Treasure Map with solid fill">
              <a:extLst>
                <a:ext uri="{FF2B5EF4-FFF2-40B4-BE49-F238E27FC236}">
                  <a16:creationId xmlns:a16="http://schemas.microsoft.com/office/drawing/2014/main" id="{2B93D75B-459B-7F3E-7889-AA77E43D3C6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686649" y="1782800"/>
              <a:ext cx="1219200" cy="1219200"/>
            </a:xfrm>
            <a:prstGeom prst="rect">
              <a:avLst/>
            </a:prstGeom>
          </p:spPr>
        </p:pic>
      </p:grpSp>
      <p:grpSp>
        <p:nvGrpSpPr>
          <p:cNvPr id="12" name="Group 11">
            <a:extLst>
              <a:ext uri="{FF2B5EF4-FFF2-40B4-BE49-F238E27FC236}">
                <a16:creationId xmlns:a16="http://schemas.microsoft.com/office/drawing/2014/main" id="{C2F61812-B700-EFAD-BCFC-CA6888929126}"/>
              </a:ext>
            </a:extLst>
          </p:cNvPr>
          <p:cNvGrpSpPr/>
          <p:nvPr/>
        </p:nvGrpSpPr>
        <p:grpSpPr>
          <a:xfrm>
            <a:off x="9844388" y="2615540"/>
            <a:ext cx="1626919" cy="1626919"/>
            <a:chOff x="10231178" y="1578941"/>
            <a:chExt cx="1626919" cy="1626919"/>
          </a:xfrm>
        </p:grpSpPr>
        <p:sp>
          <p:nvSpPr>
            <p:cNvPr id="15" name="Oval 14">
              <a:extLst>
                <a:ext uri="{FF2B5EF4-FFF2-40B4-BE49-F238E27FC236}">
                  <a16:creationId xmlns:a16="http://schemas.microsoft.com/office/drawing/2014/main" id="{B1EE8597-A5BA-BD48-815F-1A6DDEDB7C14}"/>
                </a:ext>
              </a:extLst>
            </p:cNvPr>
            <p:cNvSpPr/>
            <p:nvPr/>
          </p:nvSpPr>
          <p:spPr>
            <a:xfrm>
              <a:off x="10231178" y="1578941"/>
              <a:ext cx="1626919" cy="1626919"/>
            </a:xfrm>
            <a:prstGeom prst="ellipse">
              <a:avLst/>
            </a:prstGeom>
            <a:solidFill>
              <a:srgbClr val="FFA2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Treasure chest with solid fill">
              <a:extLst>
                <a:ext uri="{FF2B5EF4-FFF2-40B4-BE49-F238E27FC236}">
                  <a16:creationId xmlns:a16="http://schemas.microsoft.com/office/drawing/2014/main" id="{D95367ED-D0DA-704C-78B3-47709507597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358837" y="1649682"/>
              <a:ext cx="1371600" cy="1371600"/>
            </a:xfrm>
            <a:prstGeom prst="rect">
              <a:avLst/>
            </a:prstGeom>
          </p:spPr>
        </p:pic>
      </p:grpSp>
      <p:grpSp>
        <p:nvGrpSpPr>
          <p:cNvPr id="18" name="Group 17">
            <a:extLst>
              <a:ext uri="{FF2B5EF4-FFF2-40B4-BE49-F238E27FC236}">
                <a16:creationId xmlns:a16="http://schemas.microsoft.com/office/drawing/2014/main" id="{90A2F3F3-F7A8-98E6-67B1-51148FDA02DF}"/>
              </a:ext>
            </a:extLst>
          </p:cNvPr>
          <p:cNvGrpSpPr/>
          <p:nvPr/>
        </p:nvGrpSpPr>
        <p:grpSpPr>
          <a:xfrm>
            <a:off x="7970194" y="2615540"/>
            <a:ext cx="1626919" cy="1626919"/>
            <a:chOff x="8356984" y="1578941"/>
            <a:chExt cx="1626919" cy="1626919"/>
          </a:xfrm>
        </p:grpSpPr>
        <p:sp>
          <p:nvSpPr>
            <p:cNvPr id="19" name="Oval 18">
              <a:extLst>
                <a:ext uri="{FF2B5EF4-FFF2-40B4-BE49-F238E27FC236}">
                  <a16:creationId xmlns:a16="http://schemas.microsoft.com/office/drawing/2014/main" id="{1BCA2387-BA93-0E45-D007-9A1413A89893}"/>
                </a:ext>
              </a:extLst>
            </p:cNvPr>
            <p:cNvSpPr/>
            <p:nvPr/>
          </p:nvSpPr>
          <p:spPr>
            <a:xfrm>
              <a:off x="8356984" y="1578941"/>
              <a:ext cx="1626919" cy="1626919"/>
            </a:xfrm>
            <a:prstGeom prst="ellipse">
              <a:avLst/>
            </a:prstGeom>
            <a:solidFill>
              <a:srgbClr val="FFA2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Graphic 19" descr="Diamond with solid fill">
              <a:extLst>
                <a:ext uri="{FF2B5EF4-FFF2-40B4-BE49-F238E27FC236}">
                  <a16:creationId xmlns:a16="http://schemas.microsoft.com/office/drawing/2014/main" id="{F9DC8E1D-8E82-0F46-1488-3CA553703AE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617993" y="1839950"/>
              <a:ext cx="1104900" cy="1104900"/>
            </a:xfrm>
            <a:prstGeom prst="rect">
              <a:avLst/>
            </a:prstGeom>
          </p:spPr>
        </p:pic>
      </p:grpSp>
      <p:sp>
        <p:nvSpPr>
          <p:cNvPr id="21" name="Title 3">
            <a:extLst>
              <a:ext uri="{FF2B5EF4-FFF2-40B4-BE49-F238E27FC236}">
                <a16:creationId xmlns:a16="http://schemas.microsoft.com/office/drawing/2014/main" id="{70AB41B5-6479-C423-648E-1495939D9FF6}"/>
              </a:ext>
            </a:extLst>
          </p:cNvPr>
          <p:cNvSpPr txBox="1">
            <a:spLocks/>
          </p:cNvSpPr>
          <p:nvPr/>
        </p:nvSpPr>
        <p:spPr>
          <a:xfrm>
            <a:off x="838200" y="2838806"/>
            <a:ext cx="5516930" cy="1219075"/>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a:lstStyle>
          <a:p>
            <a:pPr algn="ctr"/>
            <a:r>
              <a:rPr lang="en-US" dirty="0"/>
              <a:t>Building Safety Treasure Hunt</a:t>
            </a:r>
          </a:p>
        </p:txBody>
      </p:sp>
    </p:spTree>
    <p:extLst>
      <p:ext uri="{BB962C8B-B14F-4D97-AF65-F5344CB8AC3E}">
        <p14:creationId xmlns:p14="http://schemas.microsoft.com/office/powerpoint/2010/main" val="2243504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ppt_w</p:attrName>
                                        </p:attrNameLst>
                                      </p:cBhvr>
                                      <p:tavLst>
                                        <p:tav tm="0" fmla="#ppt_w*sin(2.5*pi*$)">
                                          <p:val>
                                            <p:fltVal val="0"/>
                                          </p:val>
                                        </p:tav>
                                        <p:tav tm="100000">
                                          <p:val>
                                            <p:fltVal val="1"/>
                                          </p:val>
                                        </p:tav>
                                      </p:tavLst>
                                    </p:anim>
                                    <p:anim calcmode="lin" valueType="num">
                                      <p:cBhvr>
                                        <p:cTn id="9" dur="1000" fill="hold"/>
                                        <p:tgtEl>
                                          <p:spTgt spid="5"/>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50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ppt_w</p:attrName>
                                        </p:attrNameLst>
                                      </p:cBhvr>
                                      <p:tavLst>
                                        <p:tav tm="0" fmla="#ppt_w*sin(2.5*pi*$)">
                                          <p:val>
                                            <p:fltVal val="0"/>
                                          </p:val>
                                        </p:tav>
                                        <p:tav tm="100000">
                                          <p:val>
                                            <p:fltVal val="1"/>
                                          </p:val>
                                        </p:tav>
                                      </p:tavLst>
                                    </p:anim>
                                    <p:anim calcmode="lin" valueType="num">
                                      <p:cBhvr>
                                        <p:cTn id="14" dur="1000" fill="hold"/>
                                        <p:tgtEl>
                                          <p:spTgt spid="18"/>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100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ppt_w</p:attrName>
                                        </p:attrNameLst>
                                      </p:cBhvr>
                                      <p:tavLst>
                                        <p:tav tm="0" fmla="#ppt_w*sin(2.5*pi*$)">
                                          <p:val>
                                            <p:fltVal val="0"/>
                                          </p:val>
                                        </p:tav>
                                        <p:tav tm="100000">
                                          <p:val>
                                            <p:fltVal val="1"/>
                                          </p:val>
                                        </p:tav>
                                      </p:tavLst>
                                    </p:anim>
                                    <p:anim calcmode="lin" valueType="num">
                                      <p:cBhvr>
                                        <p:cTn id="19" dur="1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A logo with text on it&#10;&#10;AI-generated content may be incorrect.">
            <a:extLst>
              <a:ext uri="{FF2B5EF4-FFF2-40B4-BE49-F238E27FC236}">
                <a16:creationId xmlns:a16="http://schemas.microsoft.com/office/drawing/2014/main" id="{A5EBABA3-A176-4438-6395-8748222DDB3D}"/>
              </a:ext>
            </a:extLst>
          </p:cNvPr>
          <p:cNvPicPr>
            <a:picLocks noChangeAspect="1"/>
          </p:cNvPicPr>
          <p:nvPr/>
        </p:nvPicPr>
        <p:blipFill>
          <a:blip r:embed="rId3"/>
          <a:stretch>
            <a:fillRect/>
          </a:stretch>
        </p:blipFill>
        <p:spPr>
          <a:xfrm>
            <a:off x="360750" y="329868"/>
            <a:ext cx="2270308" cy="1361163"/>
          </a:xfrm>
          <a:prstGeom prst="rect">
            <a:avLst/>
          </a:prstGeom>
        </p:spPr>
      </p:pic>
      <p:sp>
        <p:nvSpPr>
          <p:cNvPr id="2" name="Title 3">
            <a:extLst>
              <a:ext uri="{FF2B5EF4-FFF2-40B4-BE49-F238E27FC236}">
                <a16:creationId xmlns:a16="http://schemas.microsoft.com/office/drawing/2014/main" id="{7DB68164-5AFE-457E-6484-772B24723B2E}"/>
              </a:ext>
            </a:extLst>
          </p:cNvPr>
          <p:cNvSpPr txBox="1">
            <a:spLocks/>
          </p:cNvSpPr>
          <p:nvPr/>
        </p:nvSpPr>
        <p:spPr>
          <a:xfrm>
            <a:off x="838200" y="2838806"/>
            <a:ext cx="5516930" cy="1219075"/>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a:lstStyle>
          <a:p>
            <a:pPr algn="ctr"/>
            <a:r>
              <a:rPr lang="en-US" dirty="0"/>
              <a:t>Other Building Safety Activities</a:t>
            </a:r>
          </a:p>
        </p:txBody>
      </p:sp>
      <p:grpSp>
        <p:nvGrpSpPr>
          <p:cNvPr id="3" name="Group 2">
            <a:extLst>
              <a:ext uri="{FF2B5EF4-FFF2-40B4-BE49-F238E27FC236}">
                <a16:creationId xmlns:a16="http://schemas.microsoft.com/office/drawing/2014/main" id="{1D4970CD-9F1F-7CE1-2A35-0666AB5C7E7C}"/>
              </a:ext>
            </a:extLst>
          </p:cNvPr>
          <p:cNvGrpSpPr/>
          <p:nvPr/>
        </p:nvGrpSpPr>
        <p:grpSpPr>
          <a:xfrm>
            <a:off x="6096000" y="2615540"/>
            <a:ext cx="1626919" cy="2015444"/>
            <a:chOff x="6096000" y="2615540"/>
            <a:chExt cx="1626919" cy="2015444"/>
          </a:xfrm>
        </p:grpSpPr>
        <p:sp>
          <p:nvSpPr>
            <p:cNvPr id="4" name="Oval 3">
              <a:extLst>
                <a:ext uri="{FF2B5EF4-FFF2-40B4-BE49-F238E27FC236}">
                  <a16:creationId xmlns:a16="http://schemas.microsoft.com/office/drawing/2014/main" id="{2614F3AA-1E00-2D29-DA78-6815D44D94CE}"/>
                </a:ext>
              </a:extLst>
            </p:cNvPr>
            <p:cNvSpPr/>
            <p:nvPr/>
          </p:nvSpPr>
          <p:spPr>
            <a:xfrm>
              <a:off x="6096000" y="2615540"/>
              <a:ext cx="1626919" cy="1626919"/>
            </a:xfrm>
            <a:prstGeom prst="ellipse">
              <a:avLst/>
            </a:prstGeom>
            <a:solidFill>
              <a:srgbClr val="29A3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Graphic 4" descr="Image with solid fill">
              <a:extLst>
                <a:ext uri="{FF2B5EF4-FFF2-40B4-BE49-F238E27FC236}">
                  <a16:creationId xmlns:a16="http://schemas.microsoft.com/office/drawing/2014/main" id="{534C4A77-13BB-5F55-E3AE-2704235A0D6D}"/>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6299859" y="2819399"/>
              <a:ext cx="1219200" cy="1219200"/>
            </a:xfrm>
            <a:prstGeom prst="rect">
              <a:avLst/>
            </a:prstGeom>
          </p:spPr>
        </p:pic>
        <p:sp>
          <p:nvSpPr>
            <p:cNvPr id="6" name="TextBox 5">
              <a:extLst>
                <a:ext uri="{FF2B5EF4-FFF2-40B4-BE49-F238E27FC236}">
                  <a16:creationId xmlns:a16="http://schemas.microsoft.com/office/drawing/2014/main" id="{E07CE817-29AD-22E1-9557-4BE0126130E0}"/>
                </a:ext>
              </a:extLst>
            </p:cNvPr>
            <p:cNvSpPr txBox="1"/>
            <p:nvPr/>
          </p:nvSpPr>
          <p:spPr>
            <a:xfrm>
              <a:off x="6414580" y="4261652"/>
              <a:ext cx="989758" cy="369332"/>
            </a:xfrm>
            <a:prstGeom prst="rect">
              <a:avLst/>
            </a:prstGeom>
            <a:noFill/>
          </p:spPr>
          <p:txBody>
            <a:bodyPr wrap="none" rtlCol="0">
              <a:spAutoFit/>
            </a:bodyPr>
            <a:lstStyle/>
            <a:p>
              <a:pPr algn="ctr"/>
              <a:r>
                <a:rPr lang="en-US" dirty="0"/>
                <a:t>POSTER</a:t>
              </a:r>
            </a:p>
          </p:txBody>
        </p:sp>
      </p:grpSp>
      <p:grpSp>
        <p:nvGrpSpPr>
          <p:cNvPr id="7" name="Group 6">
            <a:extLst>
              <a:ext uri="{FF2B5EF4-FFF2-40B4-BE49-F238E27FC236}">
                <a16:creationId xmlns:a16="http://schemas.microsoft.com/office/drawing/2014/main" id="{FE032F4C-0F5C-3698-11E6-E6E4F91D2481}"/>
              </a:ext>
            </a:extLst>
          </p:cNvPr>
          <p:cNvGrpSpPr/>
          <p:nvPr/>
        </p:nvGrpSpPr>
        <p:grpSpPr>
          <a:xfrm>
            <a:off x="7970194" y="2615540"/>
            <a:ext cx="1626919" cy="2015444"/>
            <a:chOff x="7970194" y="2615540"/>
            <a:chExt cx="1626919" cy="2015444"/>
          </a:xfrm>
        </p:grpSpPr>
        <p:sp>
          <p:nvSpPr>
            <p:cNvPr id="9" name="Oval 8">
              <a:extLst>
                <a:ext uri="{FF2B5EF4-FFF2-40B4-BE49-F238E27FC236}">
                  <a16:creationId xmlns:a16="http://schemas.microsoft.com/office/drawing/2014/main" id="{D924844B-B902-C568-63D6-34248F9AD61C}"/>
                </a:ext>
              </a:extLst>
            </p:cNvPr>
            <p:cNvSpPr/>
            <p:nvPr/>
          </p:nvSpPr>
          <p:spPr>
            <a:xfrm>
              <a:off x="7970194" y="2615540"/>
              <a:ext cx="1626919" cy="1626919"/>
            </a:xfrm>
            <a:prstGeom prst="ellipse">
              <a:avLst/>
            </a:prstGeom>
            <a:solidFill>
              <a:srgbClr val="29A3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Graphic 11" descr="Quill with solid fill">
              <a:extLst>
                <a:ext uri="{FF2B5EF4-FFF2-40B4-BE49-F238E27FC236}">
                  <a16:creationId xmlns:a16="http://schemas.microsoft.com/office/drawing/2014/main" id="{3106854E-30E0-ACC9-DC05-0344A7C40BD9}"/>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8231203" y="2876549"/>
              <a:ext cx="1104900" cy="1104900"/>
            </a:xfrm>
            <a:prstGeom prst="rect">
              <a:avLst/>
            </a:prstGeom>
          </p:spPr>
        </p:pic>
        <p:sp>
          <p:nvSpPr>
            <p:cNvPr id="13" name="TextBox 12">
              <a:extLst>
                <a:ext uri="{FF2B5EF4-FFF2-40B4-BE49-F238E27FC236}">
                  <a16:creationId xmlns:a16="http://schemas.microsoft.com/office/drawing/2014/main" id="{F2B95BC7-9051-02BE-17FC-D355464E7E1B}"/>
                </a:ext>
              </a:extLst>
            </p:cNvPr>
            <p:cNvSpPr txBox="1"/>
            <p:nvPr/>
          </p:nvSpPr>
          <p:spPr>
            <a:xfrm>
              <a:off x="8372996" y="4261652"/>
              <a:ext cx="821315" cy="369332"/>
            </a:xfrm>
            <a:prstGeom prst="rect">
              <a:avLst/>
            </a:prstGeom>
            <a:noFill/>
          </p:spPr>
          <p:txBody>
            <a:bodyPr wrap="none" rtlCol="0">
              <a:spAutoFit/>
            </a:bodyPr>
            <a:lstStyle/>
            <a:p>
              <a:pPr algn="ctr"/>
              <a:r>
                <a:rPr lang="en-US" dirty="0"/>
                <a:t>ESSAY</a:t>
              </a:r>
            </a:p>
          </p:txBody>
        </p:sp>
      </p:grpSp>
      <p:grpSp>
        <p:nvGrpSpPr>
          <p:cNvPr id="14" name="Group 13">
            <a:extLst>
              <a:ext uri="{FF2B5EF4-FFF2-40B4-BE49-F238E27FC236}">
                <a16:creationId xmlns:a16="http://schemas.microsoft.com/office/drawing/2014/main" id="{7F1BF6CC-46D1-A0FA-1507-CCA7E1EEA473}"/>
              </a:ext>
            </a:extLst>
          </p:cNvPr>
          <p:cNvGrpSpPr/>
          <p:nvPr/>
        </p:nvGrpSpPr>
        <p:grpSpPr>
          <a:xfrm>
            <a:off x="9844388" y="2615540"/>
            <a:ext cx="1626919" cy="2015444"/>
            <a:chOff x="9844388" y="2615540"/>
            <a:chExt cx="1626919" cy="2015444"/>
          </a:xfrm>
        </p:grpSpPr>
        <p:sp>
          <p:nvSpPr>
            <p:cNvPr id="15" name="Oval 14">
              <a:extLst>
                <a:ext uri="{FF2B5EF4-FFF2-40B4-BE49-F238E27FC236}">
                  <a16:creationId xmlns:a16="http://schemas.microsoft.com/office/drawing/2014/main" id="{01D70450-38B6-D41A-3B75-6086BE9CABB2}"/>
                </a:ext>
              </a:extLst>
            </p:cNvPr>
            <p:cNvSpPr/>
            <p:nvPr/>
          </p:nvSpPr>
          <p:spPr>
            <a:xfrm>
              <a:off x="9844388" y="2615540"/>
              <a:ext cx="1626919" cy="1626919"/>
            </a:xfrm>
            <a:prstGeom prst="ellipse">
              <a:avLst/>
            </a:prstGeom>
            <a:solidFill>
              <a:srgbClr val="29A3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Graphic 15" descr="Storytelling with solid fill">
              <a:extLst>
                <a:ext uri="{FF2B5EF4-FFF2-40B4-BE49-F238E27FC236}">
                  <a16:creationId xmlns:a16="http://schemas.microsoft.com/office/drawing/2014/main" id="{43CBE85C-779C-7B73-EE0F-887E603513EB}"/>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10049520" y="2841228"/>
              <a:ext cx="1216653" cy="1216653"/>
            </a:xfrm>
            <a:prstGeom prst="rect">
              <a:avLst/>
            </a:prstGeom>
          </p:spPr>
        </p:pic>
        <p:sp>
          <p:nvSpPr>
            <p:cNvPr id="20" name="TextBox 19">
              <a:extLst>
                <a:ext uri="{FF2B5EF4-FFF2-40B4-BE49-F238E27FC236}">
                  <a16:creationId xmlns:a16="http://schemas.microsoft.com/office/drawing/2014/main" id="{EF79CFA3-38C2-7F0C-A7E3-8E1C9269506F}"/>
                </a:ext>
              </a:extLst>
            </p:cNvPr>
            <p:cNvSpPr txBox="1"/>
            <p:nvPr/>
          </p:nvSpPr>
          <p:spPr>
            <a:xfrm>
              <a:off x="9891947" y="4261652"/>
              <a:ext cx="1531798" cy="369332"/>
            </a:xfrm>
            <a:prstGeom prst="rect">
              <a:avLst/>
            </a:prstGeom>
            <a:noFill/>
          </p:spPr>
          <p:txBody>
            <a:bodyPr wrap="square" rtlCol="0">
              <a:spAutoFit/>
            </a:bodyPr>
            <a:lstStyle/>
            <a:p>
              <a:pPr algn="ctr"/>
              <a:r>
                <a:rPr lang="en-US" dirty="0"/>
                <a:t>CLASS BOOK</a:t>
              </a:r>
            </a:p>
          </p:txBody>
        </p:sp>
      </p:grpSp>
    </p:spTree>
    <p:extLst>
      <p:ext uri="{BB962C8B-B14F-4D97-AF65-F5344CB8AC3E}">
        <p14:creationId xmlns:p14="http://schemas.microsoft.com/office/powerpoint/2010/main" val="429785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ppt_w</p:attrName>
                                        </p:attrNameLst>
                                      </p:cBhvr>
                                      <p:tavLst>
                                        <p:tav tm="0" fmla="#ppt_w*sin(2.5*pi*$)">
                                          <p:val>
                                            <p:fltVal val="0"/>
                                          </p:val>
                                        </p:tav>
                                        <p:tav tm="100000">
                                          <p:val>
                                            <p:fltVal val="1"/>
                                          </p:val>
                                        </p:tav>
                                      </p:tavLst>
                                    </p:anim>
                                    <p:anim calcmode="lin" valueType="num">
                                      <p:cBhvr>
                                        <p:cTn id="9" dur="1000" fill="hold"/>
                                        <p:tgtEl>
                                          <p:spTgt spid="3"/>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50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ppt_w</p:attrName>
                                        </p:attrNameLst>
                                      </p:cBhvr>
                                      <p:tavLst>
                                        <p:tav tm="0" fmla="#ppt_w*sin(2.5*pi*$)">
                                          <p:val>
                                            <p:fltVal val="0"/>
                                          </p:val>
                                        </p:tav>
                                        <p:tav tm="100000">
                                          <p:val>
                                            <p:fltVal val="1"/>
                                          </p:val>
                                        </p:tav>
                                      </p:tavLst>
                                    </p:anim>
                                    <p:anim calcmode="lin" valueType="num">
                                      <p:cBhvr>
                                        <p:cTn id="14" dur="1000" fill="hold"/>
                                        <p:tgtEl>
                                          <p:spTgt spid="7"/>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100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ppt_w</p:attrName>
                                        </p:attrNameLst>
                                      </p:cBhvr>
                                      <p:tavLst>
                                        <p:tav tm="0" fmla="#ppt_w*sin(2.5*pi*$)">
                                          <p:val>
                                            <p:fltVal val="0"/>
                                          </p:val>
                                        </p:tav>
                                        <p:tav tm="100000">
                                          <p:val>
                                            <p:fltVal val="1"/>
                                          </p:val>
                                        </p:tav>
                                      </p:tavLst>
                                    </p:anim>
                                    <p:anim calcmode="lin" valueType="num">
                                      <p:cBhvr>
                                        <p:cTn id="19" dur="10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Callout 3">
            <a:extLst>
              <a:ext uri="{FF2B5EF4-FFF2-40B4-BE49-F238E27FC236}">
                <a16:creationId xmlns:a16="http://schemas.microsoft.com/office/drawing/2014/main" id="{A8DC403B-0BBF-FFEF-49DD-90C0448A2B13}"/>
              </a:ext>
            </a:extLst>
          </p:cNvPr>
          <p:cNvSpPr/>
          <p:nvPr/>
        </p:nvSpPr>
        <p:spPr>
          <a:xfrm>
            <a:off x="2054578" y="2551289"/>
            <a:ext cx="4222044" cy="2178755"/>
          </a:xfrm>
          <a:prstGeom prst="wedgeEllipseCallout">
            <a:avLst>
              <a:gd name="adj1" fmla="val -54255"/>
              <a:gd name="adj2" fmla="val 35755"/>
            </a:avLst>
          </a:prstGeom>
          <a:solidFill>
            <a:schemeClr val="bg1">
              <a:alpha val="90000"/>
            </a:schemeClr>
          </a:solidFill>
          <a:ln>
            <a:no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B5940"/>
                </a:solidFill>
                <a:latin typeface="Gloria Hallelujah" panose="02000000000000000000" pitchFamily="2" charset="0"/>
              </a:rPr>
              <a:t>Hi!</a:t>
            </a:r>
            <a:br>
              <a:rPr lang="en-US" sz="3200" dirty="0">
                <a:solidFill>
                  <a:srgbClr val="0B5940"/>
                </a:solidFill>
                <a:latin typeface="Gloria Hallelujah" panose="02000000000000000000" pitchFamily="2" charset="0"/>
              </a:rPr>
            </a:br>
            <a:r>
              <a:rPr lang="en-US" sz="3200" dirty="0">
                <a:solidFill>
                  <a:srgbClr val="0B5940"/>
                </a:solidFill>
                <a:latin typeface="Gloria Hallelujah" panose="02000000000000000000" pitchFamily="2" charset="0"/>
              </a:rPr>
              <a:t>I’m </a:t>
            </a:r>
            <a:r>
              <a:rPr lang="en-US" sz="3200" dirty="0" err="1">
                <a:solidFill>
                  <a:srgbClr val="0B5940"/>
                </a:solidFill>
                <a:latin typeface="Gloria Hallelujah" panose="02000000000000000000" pitchFamily="2" charset="0"/>
              </a:rPr>
              <a:t>CODiE</a:t>
            </a:r>
            <a:br>
              <a:rPr lang="en-US" sz="3200" dirty="0">
                <a:solidFill>
                  <a:srgbClr val="0B5940"/>
                </a:solidFill>
                <a:latin typeface="Gloria Hallelujah" panose="02000000000000000000" pitchFamily="2" charset="0"/>
              </a:rPr>
            </a:br>
            <a:r>
              <a:rPr lang="en-US" sz="3200" dirty="0">
                <a:solidFill>
                  <a:srgbClr val="0B5940"/>
                </a:solidFill>
                <a:latin typeface="Gloria Hallelujah" panose="02000000000000000000" pitchFamily="2" charset="0"/>
              </a:rPr>
              <a:t>the Cheetah.</a:t>
            </a:r>
          </a:p>
        </p:txBody>
      </p:sp>
      <p:sp>
        <p:nvSpPr>
          <p:cNvPr id="7" name="Oval Callout 6">
            <a:extLst>
              <a:ext uri="{FF2B5EF4-FFF2-40B4-BE49-F238E27FC236}">
                <a16:creationId xmlns:a16="http://schemas.microsoft.com/office/drawing/2014/main" id="{E2FCA193-9E9F-B19D-1818-BDFFC9A2FA9E}"/>
              </a:ext>
            </a:extLst>
          </p:cNvPr>
          <p:cNvSpPr/>
          <p:nvPr/>
        </p:nvSpPr>
        <p:spPr>
          <a:xfrm>
            <a:off x="2054578" y="2551289"/>
            <a:ext cx="4222044" cy="2178755"/>
          </a:xfrm>
          <a:prstGeom prst="wedgeEllipseCallout">
            <a:avLst>
              <a:gd name="adj1" fmla="val -54255"/>
              <a:gd name="adj2" fmla="val 35755"/>
            </a:avLst>
          </a:prstGeom>
          <a:solidFill>
            <a:schemeClr val="bg1">
              <a:alpha val="90000"/>
            </a:schemeClr>
          </a:solidFill>
          <a:ln>
            <a:no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B5940"/>
                </a:solidFill>
                <a:latin typeface="Gloria Hallelujah" panose="02000000000000000000" pitchFamily="2" charset="0"/>
              </a:rPr>
              <a:t>Happy Building Safety Month!</a:t>
            </a:r>
          </a:p>
        </p:txBody>
      </p:sp>
      <p:pic>
        <p:nvPicPr>
          <p:cNvPr id="2" name="Online Media 1" title="Building Safety Month 2025: Game On!">
            <a:hlinkClick r:id="" action="ppaction://media"/>
            <a:extLst>
              <a:ext uri="{FF2B5EF4-FFF2-40B4-BE49-F238E27FC236}">
                <a16:creationId xmlns:a16="http://schemas.microsoft.com/office/drawing/2014/main" id="{BC98CCFA-E11B-675D-A9C2-9692F6DAB3AB}"/>
              </a:ext>
            </a:extLst>
          </p:cNvPr>
          <p:cNvPicPr>
            <a:picLocks noRot="1" noChangeAspect="1"/>
          </p:cNvPicPr>
          <p:nvPr>
            <a:videoFile r:link="rId1"/>
          </p:nvPr>
        </p:nvPicPr>
        <p:blipFill>
          <a:blip r:embed="rId4"/>
          <a:stretch>
            <a:fillRect/>
          </a:stretch>
        </p:blipFill>
        <p:spPr>
          <a:xfrm>
            <a:off x="6429022" y="1825030"/>
            <a:ext cx="4800890" cy="2712509"/>
          </a:xfrm>
          <a:prstGeom prst="rect">
            <a:avLst/>
          </a:prstGeom>
        </p:spPr>
      </p:pic>
    </p:spTree>
    <p:extLst>
      <p:ext uri="{BB962C8B-B14F-4D97-AF65-F5344CB8AC3E}">
        <p14:creationId xmlns:p14="http://schemas.microsoft.com/office/powerpoint/2010/main" val="413477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iterate type="lt">
                                    <p:tmPct val="0"/>
                                  </p:iterate>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par>
                                <p:cTn id="13" presetID="10" presetClass="entr" presetSubtype="0" fill="hold" grpId="0" nodeType="withEffect">
                                  <p:stCondLst>
                                    <p:cond delay="0"/>
                                  </p:stCondLst>
                                  <p:iterate type="lt">
                                    <p:tmPct val="10000"/>
                                  </p:iterate>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700"/>
                            </p:stCondLst>
                            <p:childTnLst>
                              <p:par>
                                <p:cTn id="17" presetID="1" presetClass="mediacall" presetSubtype="0" fill="hold" nodeType="afterEffect">
                                  <p:stCondLst>
                                    <p:cond delay="0"/>
                                  </p:stCondLst>
                                  <p:childTnLst>
                                    <p:cmd type="call" cmd="playFrom(0.0)">
                                      <p:cBhvr>
                                        <p:cTn id="18"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2"/>
                    </p:tgtEl>
                  </p:cond>
                </p:stCondLst>
                <p:endSync evt="end" delay="0">
                  <p:rtn val="all"/>
                </p:endSync>
                <p:childTnLst>
                  <p:par>
                    <p:cTn id="20" fill="hold">
                      <p:stCondLst>
                        <p:cond delay="0"/>
                      </p:stCondLst>
                      <p:childTnLst>
                        <p:par>
                          <p:cTn id="21" fill="hold">
                            <p:stCondLst>
                              <p:cond delay="0"/>
                            </p:stCondLst>
                            <p:childTnLst>
                              <p:par>
                                <p:cTn id="22" presetID="2" presetClass="mediacall" presetSubtype="0" fill="hold" nodeType="clickEffect">
                                  <p:stCondLst>
                                    <p:cond delay="0"/>
                                  </p:stCondLst>
                                  <p:childTnLst>
                                    <p:cmd type="call" cmd="togglePause">
                                      <p:cBhvr>
                                        <p:cTn id="23" dur="1" fill="hold"/>
                                        <p:tgtEl>
                                          <p:spTgt spid="2"/>
                                        </p:tgtEl>
                                      </p:cBhvr>
                                    </p:cmd>
                                  </p:childTnLst>
                                </p:cTn>
                              </p:par>
                            </p:childTnLst>
                          </p:cTn>
                        </p:par>
                      </p:childTnLst>
                    </p:cTn>
                  </p:par>
                </p:childTnLst>
              </p:cTn>
              <p:nextCondLst>
                <p:cond evt="onClick" delay="0">
                  <p:tgtEl>
                    <p:spTgt spid="2"/>
                  </p:tgtEl>
                </p:cond>
              </p:nextCondLst>
            </p:seq>
            <p:video>
              <p:cMediaNode vol="80000">
                <p:cTn id="24" fill="hold" display="0">
                  <p:stCondLst>
                    <p:cond delay="indefinite"/>
                  </p:stCondLst>
                </p:cTn>
                <p:tgtEl>
                  <p:spTgt spid="2"/>
                </p:tgtEl>
              </p:cMediaNode>
            </p:video>
          </p:childTnLst>
        </p:cTn>
      </p:par>
    </p:tnLst>
    <p:bldLst>
      <p:bldP spid="4" grpId="0" animBg="1"/>
      <p:bldP spid="4" grpId="1"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C846829-EF57-9747-5816-293D32AA585B}"/>
              </a:ext>
            </a:extLst>
          </p:cNvPr>
          <p:cNvSpPr/>
          <p:nvPr/>
        </p:nvSpPr>
        <p:spPr>
          <a:xfrm>
            <a:off x="-369870" y="3311418"/>
            <a:ext cx="3508083" cy="36053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Callout 20">
            <a:extLst>
              <a:ext uri="{FF2B5EF4-FFF2-40B4-BE49-F238E27FC236}">
                <a16:creationId xmlns:a16="http://schemas.microsoft.com/office/drawing/2014/main" id="{F0B8E3CA-A1ED-B09F-221C-D313EB155D82}"/>
              </a:ext>
            </a:extLst>
          </p:cNvPr>
          <p:cNvSpPr/>
          <p:nvPr/>
        </p:nvSpPr>
        <p:spPr>
          <a:xfrm>
            <a:off x="5344043" y="242198"/>
            <a:ext cx="4222044" cy="2178755"/>
          </a:xfrm>
          <a:prstGeom prst="wedgeEllipseCallout">
            <a:avLst>
              <a:gd name="adj1" fmla="val 61909"/>
              <a:gd name="adj2" fmla="val 61918"/>
            </a:avLst>
          </a:prstGeom>
          <a:solidFill>
            <a:schemeClr val="bg1">
              <a:alpha val="90000"/>
            </a:schemeClr>
          </a:solidFill>
          <a:ln>
            <a:no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B5940"/>
                </a:solidFill>
                <a:latin typeface="Gloria Hallelujah" panose="02000000000000000000" pitchFamily="2" charset="0"/>
              </a:rPr>
              <a:t>Buildings + Safety</a:t>
            </a:r>
          </a:p>
        </p:txBody>
      </p:sp>
      <p:pic>
        <p:nvPicPr>
          <p:cNvPr id="22" name="Picture 21">
            <a:extLst>
              <a:ext uri="{FF2B5EF4-FFF2-40B4-BE49-F238E27FC236}">
                <a16:creationId xmlns:a16="http://schemas.microsoft.com/office/drawing/2014/main" id="{49C265F1-E112-4F94-2D77-DDB5AD9871BB}"/>
              </a:ext>
            </a:extLst>
          </p:cNvPr>
          <p:cNvPicPr>
            <a:picLocks noChangeAspect="1"/>
          </p:cNvPicPr>
          <p:nvPr/>
        </p:nvPicPr>
        <p:blipFill>
          <a:blip r:embed="rId3"/>
          <a:srcRect/>
          <a:stretch/>
        </p:blipFill>
        <p:spPr>
          <a:xfrm>
            <a:off x="9640712" y="1771420"/>
            <a:ext cx="3508083" cy="4299267"/>
          </a:xfrm>
          <a:prstGeom prst="rect">
            <a:avLst/>
          </a:prstGeom>
        </p:spPr>
      </p:pic>
      <p:grpSp>
        <p:nvGrpSpPr>
          <p:cNvPr id="2" name="Group 1">
            <a:extLst>
              <a:ext uri="{FF2B5EF4-FFF2-40B4-BE49-F238E27FC236}">
                <a16:creationId xmlns:a16="http://schemas.microsoft.com/office/drawing/2014/main" id="{57AFE424-A916-6AF5-F571-BE4817AC18BC}"/>
              </a:ext>
            </a:extLst>
          </p:cNvPr>
          <p:cNvGrpSpPr/>
          <p:nvPr/>
        </p:nvGrpSpPr>
        <p:grpSpPr>
          <a:xfrm>
            <a:off x="354850" y="2622559"/>
            <a:ext cx="9670162" cy="1328999"/>
            <a:chOff x="0" y="2622559"/>
            <a:chExt cx="9670162" cy="1328999"/>
          </a:xfrm>
          <a:effectLst>
            <a:outerShdw blurRad="63500" sx="102000" sy="102000" algn="ctr" rotWithShape="0">
              <a:prstClr val="black">
                <a:alpha val="40000"/>
              </a:prstClr>
            </a:outerShdw>
          </a:effectLst>
        </p:grpSpPr>
        <p:pic>
          <p:nvPicPr>
            <p:cNvPr id="3" name="Picture 2" descr="A building with windows and a sign&#10;&#10;Description automatically generated">
              <a:extLst>
                <a:ext uri="{FF2B5EF4-FFF2-40B4-BE49-F238E27FC236}">
                  <a16:creationId xmlns:a16="http://schemas.microsoft.com/office/drawing/2014/main" id="{DF7C6ADF-5AE2-C8C6-2157-A0E34A1C2541}"/>
                </a:ext>
              </a:extLst>
            </p:cNvPr>
            <p:cNvPicPr>
              <a:picLocks noChangeAspect="1"/>
            </p:cNvPicPr>
            <p:nvPr/>
          </p:nvPicPr>
          <p:blipFill>
            <a:blip r:embed="rId4"/>
            <a:stretch>
              <a:fillRect/>
            </a:stretch>
          </p:blipFill>
          <p:spPr>
            <a:xfrm>
              <a:off x="0" y="2622559"/>
              <a:ext cx="2413463" cy="1328999"/>
            </a:xfrm>
            <a:prstGeom prst="rect">
              <a:avLst/>
            </a:prstGeom>
          </p:spPr>
        </p:pic>
        <p:pic>
          <p:nvPicPr>
            <p:cNvPr id="5" name="Picture 4" descr="A cafe with tables and chairs&#10;&#10;Description automatically generated">
              <a:extLst>
                <a:ext uri="{FF2B5EF4-FFF2-40B4-BE49-F238E27FC236}">
                  <a16:creationId xmlns:a16="http://schemas.microsoft.com/office/drawing/2014/main" id="{148675CD-363B-16DF-C8BD-1C3AEDE6DD65}"/>
                </a:ext>
              </a:extLst>
            </p:cNvPr>
            <p:cNvPicPr>
              <a:picLocks noChangeAspect="1"/>
            </p:cNvPicPr>
            <p:nvPr/>
          </p:nvPicPr>
          <p:blipFill>
            <a:blip r:embed="rId5"/>
            <a:stretch>
              <a:fillRect/>
            </a:stretch>
          </p:blipFill>
          <p:spPr>
            <a:xfrm>
              <a:off x="2343845" y="3132894"/>
              <a:ext cx="2115767" cy="818664"/>
            </a:xfrm>
            <a:prstGeom prst="rect">
              <a:avLst/>
            </a:prstGeom>
          </p:spPr>
        </p:pic>
        <p:pic>
          <p:nvPicPr>
            <p:cNvPr id="6" name="Picture 5" descr="A store front with a sign&#10;&#10;Description automatically generated">
              <a:extLst>
                <a:ext uri="{FF2B5EF4-FFF2-40B4-BE49-F238E27FC236}">
                  <a16:creationId xmlns:a16="http://schemas.microsoft.com/office/drawing/2014/main" id="{2951248D-1F23-44E0-E872-1A9E36686701}"/>
                </a:ext>
              </a:extLst>
            </p:cNvPr>
            <p:cNvPicPr>
              <a:picLocks noChangeAspect="1"/>
            </p:cNvPicPr>
            <p:nvPr/>
          </p:nvPicPr>
          <p:blipFill>
            <a:blip r:embed="rId6"/>
            <a:stretch>
              <a:fillRect/>
            </a:stretch>
          </p:blipFill>
          <p:spPr>
            <a:xfrm>
              <a:off x="4412204" y="2973414"/>
              <a:ext cx="2796215" cy="978144"/>
            </a:xfrm>
            <a:prstGeom prst="rect">
              <a:avLst/>
            </a:prstGeom>
          </p:spPr>
        </p:pic>
        <p:pic>
          <p:nvPicPr>
            <p:cNvPr id="7" name="Picture 6" descr="A building with columns and arches&#10;&#10;Description automatically generated">
              <a:extLst>
                <a:ext uri="{FF2B5EF4-FFF2-40B4-BE49-F238E27FC236}">
                  <a16:creationId xmlns:a16="http://schemas.microsoft.com/office/drawing/2014/main" id="{82ABA716-89B8-2F47-F5F0-EA5D2C256E8C}"/>
                </a:ext>
              </a:extLst>
            </p:cNvPr>
            <p:cNvPicPr>
              <a:picLocks noChangeAspect="1"/>
            </p:cNvPicPr>
            <p:nvPr/>
          </p:nvPicPr>
          <p:blipFill>
            <a:blip r:embed="rId7"/>
            <a:stretch>
              <a:fillRect/>
            </a:stretch>
          </p:blipFill>
          <p:spPr>
            <a:xfrm>
              <a:off x="7161011" y="2643823"/>
              <a:ext cx="2509151" cy="1307735"/>
            </a:xfrm>
            <a:prstGeom prst="rect">
              <a:avLst/>
            </a:prstGeom>
          </p:spPr>
        </p:pic>
      </p:grpSp>
      <p:grpSp>
        <p:nvGrpSpPr>
          <p:cNvPr id="8" name="Group 7">
            <a:extLst>
              <a:ext uri="{FF2B5EF4-FFF2-40B4-BE49-F238E27FC236}">
                <a16:creationId xmlns:a16="http://schemas.microsoft.com/office/drawing/2014/main" id="{11221906-9664-BF5A-4094-D38EF802907F}"/>
              </a:ext>
            </a:extLst>
          </p:cNvPr>
          <p:cNvGrpSpPr/>
          <p:nvPr/>
        </p:nvGrpSpPr>
        <p:grpSpPr>
          <a:xfrm>
            <a:off x="759434" y="3579439"/>
            <a:ext cx="8765307" cy="1414055"/>
            <a:chOff x="404584" y="3579439"/>
            <a:chExt cx="8765307" cy="1414055"/>
          </a:xfrm>
          <a:effectLst>
            <a:outerShdw blurRad="63500" sx="102000" sy="102000" algn="ctr" rotWithShape="0">
              <a:prstClr val="black">
                <a:alpha val="40000"/>
              </a:prstClr>
            </a:outerShdw>
          </a:effectLst>
        </p:grpSpPr>
        <p:pic>
          <p:nvPicPr>
            <p:cNvPr id="9" name="Picture 8" descr="A building with a clock and windows&#10;&#10;Description automatically generated">
              <a:extLst>
                <a:ext uri="{FF2B5EF4-FFF2-40B4-BE49-F238E27FC236}">
                  <a16:creationId xmlns:a16="http://schemas.microsoft.com/office/drawing/2014/main" id="{62CD1517-236E-2174-AD7A-45C5C1506BC6}"/>
                </a:ext>
              </a:extLst>
            </p:cNvPr>
            <p:cNvPicPr>
              <a:picLocks noChangeAspect="1"/>
            </p:cNvPicPr>
            <p:nvPr/>
          </p:nvPicPr>
          <p:blipFill>
            <a:blip r:embed="rId8"/>
            <a:stretch>
              <a:fillRect/>
            </a:stretch>
          </p:blipFill>
          <p:spPr>
            <a:xfrm>
              <a:off x="404584" y="3898398"/>
              <a:ext cx="2743055" cy="1095096"/>
            </a:xfrm>
            <a:prstGeom prst="rect">
              <a:avLst/>
            </a:prstGeom>
          </p:spPr>
        </p:pic>
        <p:pic>
          <p:nvPicPr>
            <p:cNvPr id="10" name="Picture 9" descr="A building with windows and a plant&#10;&#10;Description automatically generated">
              <a:extLst>
                <a:ext uri="{FF2B5EF4-FFF2-40B4-BE49-F238E27FC236}">
                  <a16:creationId xmlns:a16="http://schemas.microsoft.com/office/drawing/2014/main" id="{C4273B33-7731-6383-6277-BA5FA517541B}"/>
                </a:ext>
              </a:extLst>
            </p:cNvPr>
            <p:cNvPicPr>
              <a:picLocks noChangeAspect="1"/>
            </p:cNvPicPr>
            <p:nvPr/>
          </p:nvPicPr>
          <p:blipFill>
            <a:blip r:embed="rId9"/>
            <a:stretch>
              <a:fillRect/>
            </a:stretch>
          </p:blipFill>
          <p:spPr>
            <a:xfrm>
              <a:off x="3075944" y="3887766"/>
              <a:ext cx="2636735" cy="1105728"/>
            </a:xfrm>
            <a:prstGeom prst="rect">
              <a:avLst/>
            </a:prstGeom>
          </p:spPr>
        </p:pic>
        <p:pic>
          <p:nvPicPr>
            <p:cNvPr id="11" name="Picture 10" descr="A building with a bell tower&#10;&#10;Description automatically generated">
              <a:extLst>
                <a:ext uri="{FF2B5EF4-FFF2-40B4-BE49-F238E27FC236}">
                  <a16:creationId xmlns:a16="http://schemas.microsoft.com/office/drawing/2014/main" id="{A7E7D75C-F26B-B07E-6F70-19400666BACD}"/>
                </a:ext>
              </a:extLst>
            </p:cNvPr>
            <p:cNvPicPr>
              <a:picLocks noChangeAspect="1"/>
            </p:cNvPicPr>
            <p:nvPr/>
          </p:nvPicPr>
          <p:blipFill>
            <a:blip r:embed="rId10"/>
            <a:stretch>
              <a:fillRect/>
            </a:stretch>
          </p:blipFill>
          <p:spPr>
            <a:xfrm>
              <a:off x="5626220" y="3579439"/>
              <a:ext cx="1467215" cy="1414055"/>
            </a:xfrm>
            <a:prstGeom prst="rect">
              <a:avLst/>
            </a:prstGeom>
          </p:spPr>
        </p:pic>
        <p:pic>
          <p:nvPicPr>
            <p:cNvPr id="12" name="Picture 11" descr="A gas station with a sign&#10;&#10;Description automatically generated">
              <a:extLst>
                <a:ext uri="{FF2B5EF4-FFF2-40B4-BE49-F238E27FC236}">
                  <a16:creationId xmlns:a16="http://schemas.microsoft.com/office/drawing/2014/main" id="{D75FC88D-B997-7A71-D535-62C427F012AF}"/>
                </a:ext>
              </a:extLst>
            </p:cNvPr>
            <p:cNvPicPr>
              <a:picLocks noChangeAspect="1"/>
            </p:cNvPicPr>
            <p:nvPr/>
          </p:nvPicPr>
          <p:blipFill>
            <a:blip r:embed="rId11"/>
            <a:stretch>
              <a:fillRect/>
            </a:stretch>
          </p:blipFill>
          <p:spPr>
            <a:xfrm>
              <a:off x="6926540" y="4111038"/>
              <a:ext cx="2243351" cy="882456"/>
            </a:xfrm>
            <a:prstGeom prst="rect">
              <a:avLst/>
            </a:prstGeom>
          </p:spPr>
        </p:pic>
      </p:grpSp>
    </p:spTree>
    <p:extLst>
      <p:ext uri="{BB962C8B-B14F-4D97-AF65-F5344CB8AC3E}">
        <p14:creationId xmlns:p14="http://schemas.microsoft.com/office/powerpoint/2010/main" val="3253972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1+#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iterate type="lt">
                                    <p:tmPct val="10000"/>
                                  </p:iterate>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par>
                                <p:cTn id="13" presetID="37"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50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900" decel="100000" fill="hold"/>
                                        <p:tgtEl>
                                          <p:spTgt spid="8"/>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val Callout 20">
            <a:extLst>
              <a:ext uri="{FF2B5EF4-FFF2-40B4-BE49-F238E27FC236}">
                <a16:creationId xmlns:a16="http://schemas.microsoft.com/office/drawing/2014/main" id="{F0B8E3CA-A1ED-B09F-221C-D313EB155D82}"/>
              </a:ext>
            </a:extLst>
          </p:cNvPr>
          <p:cNvSpPr/>
          <p:nvPr/>
        </p:nvSpPr>
        <p:spPr>
          <a:xfrm>
            <a:off x="4779675" y="375751"/>
            <a:ext cx="4693944" cy="2490728"/>
          </a:xfrm>
          <a:prstGeom prst="wedgeEllipseCallout">
            <a:avLst>
              <a:gd name="adj1" fmla="val 65697"/>
              <a:gd name="adj2" fmla="val 56052"/>
            </a:avLst>
          </a:prstGeom>
          <a:solidFill>
            <a:schemeClr val="bg1">
              <a:alpha val="90000"/>
            </a:schemeClr>
          </a:solidFill>
          <a:ln>
            <a:no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B5940"/>
                </a:solidFill>
                <a:latin typeface="Gloria Hallelujah" panose="02000000000000000000" pitchFamily="2" charset="0"/>
              </a:rPr>
              <a:t>What are some potential safety dangers in a building?</a:t>
            </a:r>
          </a:p>
        </p:txBody>
      </p:sp>
      <p:pic>
        <p:nvPicPr>
          <p:cNvPr id="22" name="Picture 21">
            <a:extLst>
              <a:ext uri="{FF2B5EF4-FFF2-40B4-BE49-F238E27FC236}">
                <a16:creationId xmlns:a16="http://schemas.microsoft.com/office/drawing/2014/main" id="{49C265F1-E112-4F94-2D77-DDB5AD9871BB}"/>
              </a:ext>
            </a:extLst>
          </p:cNvPr>
          <p:cNvPicPr>
            <a:picLocks noChangeAspect="1"/>
          </p:cNvPicPr>
          <p:nvPr/>
        </p:nvPicPr>
        <p:blipFill>
          <a:blip r:embed="rId3"/>
          <a:srcRect/>
          <a:stretch/>
        </p:blipFill>
        <p:spPr>
          <a:xfrm>
            <a:off x="9640712" y="1771420"/>
            <a:ext cx="3508083" cy="4299267"/>
          </a:xfrm>
          <a:prstGeom prst="rect">
            <a:avLst/>
          </a:prstGeom>
        </p:spPr>
      </p:pic>
      <p:grpSp>
        <p:nvGrpSpPr>
          <p:cNvPr id="6" name="Group 5">
            <a:extLst>
              <a:ext uri="{FF2B5EF4-FFF2-40B4-BE49-F238E27FC236}">
                <a16:creationId xmlns:a16="http://schemas.microsoft.com/office/drawing/2014/main" id="{587ECCAA-79E3-8162-8B10-AD7067EBAA66}"/>
              </a:ext>
            </a:extLst>
          </p:cNvPr>
          <p:cNvGrpSpPr/>
          <p:nvPr/>
        </p:nvGrpSpPr>
        <p:grpSpPr>
          <a:xfrm>
            <a:off x="658769" y="3205860"/>
            <a:ext cx="1626919" cy="1626919"/>
            <a:chOff x="412190" y="3205860"/>
            <a:chExt cx="1626919" cy="1626919"/>
          </a:xfrm>
        </p:grpSpPr>
        <p:sp>
          <p:nvSpPr>
            <p:cNvPr id="8" name="Oval 7">
              <a:extLst>
                <a:ext uri="{FF2B5EF4-FFF2-40B4-BE49-F238E27FC236}">
                  <a16:creationId xmlns:a16="http://schemas.microsoft.com/office/drawing/2014/main" id="{B32A021F-3A34-BB9D-404B-19FB9A41B65B}"/>
                </a:ext>
              </a:extLst>
            </p:cNvPr>
            <p:cNvSpPr/>
            <p:nvPr/>
          </p:nvSpPr>
          <p:spPr>
            <a:xfrm>
              <a:off x="412190" y="3205860"/>
              <a:ext cx="1626919" cy="1626919"/>
            </a:xfrm>
            <a:prstGeom prst="ellipse">
              <a:avLst/>
            </a:prstGeom>
            <a:solidFill>
              <a:srgbClr val="FFA2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descr="Fire with solid fill">
              <a:extLst>
                <a:ext uri="{FF2B5EF4-FFF2-40B4-BE49-F238E27FC236}">
                  <a16:creationId xmlns:a16="http://schemas.microsoft.com/office/drawing/2014/main" id="{8D4BC6FB-3525-4134-7F83-D3DBE136B98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05469" y="3299139"/>
              <a:ext cx="1440361" cy="1440361"/>
            </a:xfrm>
            <a:prstGeom prst="rect">
              <a:avLst/>
            </a:prstGeom>
          </p:spPr>
        </p:pic>
      </p:grpSp>
      <p:grpSp>
        <p:nvGrpSpPr>
          <p:cNvPr id="11" name="Group 10">
            <a:extLst>
              <a:ext uri="{FF2B5EF4-FFF2-40B4-BE49-F238E27FC236}">
                <a16:creationId xmlns:a16="http://schemas.microsoft.com/office/drawing/2014/main" id="{BF6917F4-0765-E02F-F9FC-8A7F6338667E}"/>
              </a:ext>
            </a:extLst>
          </p:cNvPr>
          <p:cNvGrpSpPr/>
          <p:nvPr/>
        </p:nvGrpSpPr>
        <p:grpSpPr>
          <a:xfrm>
            <a:off x="2532963" y="3205860"/>
            <a:ext cx="1626919" cy="1626919"/>
            <a:chOff x="2286384" y="3205860"/>
            <a:chExt cx="1626919" cy="1626919"/>
          </a:xfrm>
        </p:grpSpPr>
        <p:sp>
          <p:nvSpPr>
            <p:cNvPr id="12" name="Oval 11">
              <a:extLst>
                <a:ext uri="{FF2B5EF4-FFF2-40B4-BE49-F238E27FC236}">
                  <a16:creationId xmlns:a16="http://schemas.microsoft.com/office/drawing/2014/main" id="{2DC6E2A7-B4F4-D4E6-42CD-CA7DCD9C050F}"/>
                </a:ext>
              </a:extLst>
            </p:cNvPr>
            <p:cNvSpPr/>
            <p:nvPr/>
          </p:nvSpPr>
          <p:spPr>
            <a:xfrm>
              <a:off x="2286384" y="3205860"/>
              <a:ext cx="1626919" cy="1626919"/>
            </a:xfrm>
            <a:prstGeom prst="ellipse">
              <a:avLst/>
            </a:prstGeom>
            <a:solidFill>
              <a:srgbClr val="FFA2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descr="Rain with solid fill">
              <a:extLst>
                <a:ext uri="{FF2B5EF4-FFF2-40B4-BE49-F238E27FC236}">
                  <a16:creationId xmlns:a16="http://schemas.microsoft.com/office/drawing/2014/main" id="{E28FF254-4CBE-C878-FD70-289152B28ED9}"/>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2379663" y="3299139"/>
              <a:ext cx="1440361" cy="1440361"/>
            </a:xfrm>
            <a:prstGeom prst="rect">
              <a:avLst/>
            </a:prstGeom>
          </p:spPr>
        </p:pic>
      </p:grpSp>
      <p:grpSp>
        <p:nvGrpSpPr>
          <p:cNvPr id="14" name="Group 13">
            <a:extLst>
              <a:ext uri="{FF2B5EF4-FFF2-40B4-BE49-F238E27FC236}">
                <a16:creationId xmlns:a16="http://schemas.microsoft.com/office/drawing/2014/main" id="{02D8E369-7D11-2D8A-D730-B6399E1CDB38}"/>
              </a:ext>
            </a:extLst>
          </p:cNvPr>
          <p:cNvGrpSpPr/>
          <p:nvPr/>
        </p:nvGrpSpPr>
        <p:grpSpPr>
          <a:xfrm>
            <a:off x="4407157" y="3205860"/>
            <a:ext cx="1626919" cy="1626919"/>
            <a:chOff x="4160578" y="3205860"/>
            <a:chExt cx="1626919" cy="1626919"/>
          </a:xfrm>
        </p:grpSpPr>
        <p:sp>
          <p:nvSpPr>
            <p:cNvPr id="15" name="Oval 14">
              <a:extLst>
                <a:ext uri="{FF2B5EF4-FFF2-40B4-BE49-F238E27FC236}">
                  <a16:creationId xmlns:a16="http://schemas.microsoft.com/office/drawing/2014/main" id="{5D5DC5E7-4276-7530-34B2-4DDFD89AF2C2}"/>
                </a:ext>
              </a:extLst>
            </p:cNvPr>
            <p:cNvSpPr/>
            <p:nvPr/>
          </p:nvSpPr>
          <p:spPr>
            <a:xfrm>
              <a:off x="4160578" y="3205860"/>
              <a:ext cx="1626919" cy="1626919"/>
            </a:xfrm>
            <a:prstGeom prst="ellipse">
              <a:avLst/>
            </a:prstGeom>
            <a:solidFill>
              <a:srgbClr val="FFA2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descr="High voltage with solid fill">
              <a:extLst>
                <a:ext uri="{FF2B5EF4-FFF2-40B4-BE49-F238E27FC236}">
                  <a16:creationId xmlns:a16="http://schemas.microsoft.com/office/drawing/2014/main" id="{61285C89-DD7C-D71C-F468-274BAEBCF5F8}"/>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4360736" y="3299139"/>
              <a:ext cx="1220668" cy="1220668"/>
            </a:xfrm>
            <a:prstGeom prst="rect">
              <a:avLst/>
            </a:prstGeom>
          </p:spPr>
        </p:pic>
      </p:grpSp>
      <p:grpSp>
        <p:nvGrpSpPr>
          <p:cNvPr id="17" name="Group 16">
            <a:extLst>
              <a:ext uri="{FF2B5EF4-FFF2-40B4-BE49-F238E27FC236}">
                <a16:creationId xmlns:a16="http://schemas.microsoft.com/office/drawing/2014/main" id="{05F3AE7E-CB79-DBE1-FEE8-FA55CC8E82BD}"/>
              </a:ext>
            </a:extLst>
          </p:cNvPr>
          <p:cNvGrpSpPr/>
          <p:nvPr/>
        </p:nvGrpSpPr>
        <p:grpSpPr>
          <a:xfrm>
            <a:off x="6281351" y="3205860"/>
            <a:ext cx="1626919" cy="1626919"/>
            <a:chOff x="6034772" y="3205860"/>
            <a:chExt cx="1626919" cy="1626919"/>
          </a:xfrm>
        </p:grpSpPr>
        <p:sp>
          <p:nvSpPr>
            <p:cNvPr id="18" name="Oval 17">
              <a:extLst>
                <a:ext uri="{FF2B5EF4-FFF2-40B4-BE49-F238E27FC236}">
                  <a16:creationId xmlns:a16="http://schemas.microsoft.com/office/drawing/2014/main" id="{C7FA269A-00B8-0B71-7514-DAA552FE8545}"/>
                </a:ext>
              </a:extLst>
            </p:cNvPr>
            <p:cNvSpPr/>
            <p:nvPr/>
          </p:nvSpPr>
          <p:spPr>
            <a:xfrm>
              <a:off x="6034772" y="3205860"/>
              <a:ext cx="1626919" cy="1626919"/>
            </a:xfrm>
            <a:prstGeom prst="ellipse">
              <a:avLst/>
            </a:prstGeom>
            <a:solidFill>
              <a:srgbClr val="FFA2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Tornado with solid fill">
              <a:extLst>
                <a:ext uri="{FF2B5EF4-FFF2-40B4-BE49-F238E27FC236}">
                  <a16:creationId xmlns:a16="http://schemas.microsoft.com/office/drawing/2014/main" id="{3D87148C-481A-F1ED-1E22-37827D809475}"/>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6128051" y="3299139"/>
              <a:ext cx="1440361" cy="1440361"/>
            </a:xfrm>
            <a:prstGeom prst="rect">
              <a:avLst/>
            </a:prstGeom>
          </p:spPr>
        </p:pic>
      </p:grpSp>
      <p:grpSp>
        <p:nvGrpSpPr>
          <p:cNvPr id="20" name="Group 19">
            <a:extLst>
              <a:ext uri="{FF2B5EF4-FFF2-40B4-BE49-F238E27FC236}">
                <a16:creationId xmlns:a16="http://schemas.microsoft.com/office/drawing/2014/main" id="{70732F6B-079F-B56F-2969-4FC8E27C5AB2}"/>
              </a:ext>
            </a:extLst>
          </p:cNvPr>
          <p:cNvGrpSpPr/>
          <p:nvPr/>
        </p:nvGrpSpPr>
        <p:grpSpPr>
          <a:xfrm>
            <a:off x="8155545" y="3205860"/>
            <a:ext cx="1626919" cy="1626919"/>
            <a:chOff x="7908966" y="3205860"/>
            <a:chExt cx="1626919" cy="1626919"/>
          </a:xfrm>
        </p:grpSpPr>
        <p:sp>
          <p:nvSpPr>
            <p:cNvPr id="23" name="Oval 22">
              <a:extLst>
                <a:ext uri="{FF2B5EF4-FFF2-40B4-BE49-F238E27FC236}">
                  <a16:creationId xmlns:a16="http://schemas.microsoft.com/office/drawing/2014/main" id="{D4EF93E4-7321-04DE-E6C3-482BBC2836D3}"/>
                </a:ext>
              </a:extLst>
            </p:cNvPr>
            <p:cNvSpPr/>
            <p:nvPr/>
          </p:nvSpPr>
          <p:spPr>
            <a:xfrm>
              <a:off x="7908966" y="3205860"/>
              <a:ext cx="1626919" cy="1626919"/>
            </a:xfrm>
            <a:prstGeom prst="ellipse">
              <a:avLst/>
            </a:prstGeom>
            <a:solidFill>
              <a:srgbClr val="FFA2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Graphic 23" descr="Ambulance with solid fill">
              <a:extLst>
                <a:ext uri="{FF2B5EF4-FFF2-40B4-BE49-F238E27FC236}">
                  <a16:creationId xmlns:a16="http://schemas.microsoft.com/office/drawing/2014/main" id="{9ADB053B-4D6C-0757-E284-02936AB1ADFD}"/>
                </a:ext>
              </a:extLst>
            </p:cNvPr>
            <p:cNvPicPr>
              <a:picLocks noChangeAspect="1"/>
            </p:cNvPicPr>
            <p:nvPr/>
          </p:nvPicPr>
          <p:blipFill>
            <a:blip r:embed="rId12">
              <a:extLst>
                <a:ext uri="{96DAC541-7B7A-43D3-8B79-37D633B846F1}">
                  <asvg:svgBlip xmlns:asvg="http://schemas.microsoft.com/office/drawing/2016/SVG/main" r:embed="rId13"/>
                </a:ext>
              </a:extLst>
            </a:blip>
            <a:srcRect/>
            <a:stretch/>
          </p:blipFill>
          <p:spPr>
            <a:xfrm>
              <a:off x="8002245" y="3299139"/>
              <a:ext cx="1440361" cy="1440361"/>
            </a:xfrm>
            <a:prstGeom prst="rect">
              <a:avLst/>
            </a:prstGeom>
          </p:spPr>
        </p:pic>
      </p:grpSp>
    </p:spTree>
    <p:extLst>
      <p:ext uri="{BB962C8B-B14F-4D97-AF65-F5344CB8AC3E}">
        <p14:creationId xmlns:p14="http://schemas.microsoft.com/office/powerpoint/2010/main" val="2148938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45"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000"/>
                                        <p:tgtEl>
                                          <p:spTgt spid="6"/>
                                        </p:tgtEl>
                                      </p:cBhvr>
                                    </p:animEffect>
                                    <p:anim calcmode="lin" valueType="num">
                                      <p:cBhvr>
                                        <p:cTn id="11" dur="2000" fill="hold"/>
                                        <p:tgtEl>
                                          <p:spTgt spid="6"/>
                                        </p:tgtEl>
                                        <p:attrNameLst>
                                          <p:attrName>ppt_w</p:attrName>
                                        </p:attrNameLst>
                                      </p:cBhvr>
                                      <p:tavLst>
                                        <p:tav tm="0" fmla="#ppt_w*sin(2.5*pi*$)">
                                          <p:val>
                                            <p:fltVal val="0"/>
                                          </p:val>
                                        </p:tav>
                                        <p:tav tm="100000">
                                          <p:val>
                                            <p:fltVal val="1"/>
                                          </p:val>
                                        </p:tav>
                                      </p:tavLst>
                                    </p:anim>
                                    <p:anim calcmode="lin" valueType="num">
                                      <p:cBhvr>
                                        <p:cTn id="12" dur="2000" fill="hold"/>
                                        <p:tgtEl>
                                          <p:spTgt spid="6"/>
                                        </p:tgtEl>
                                        <p:attrNameLst>
                                          <p:attrName>ppt_h</p:attrName>
                                        </p:attrNameLst>
                                      </p:cBhvr>
                                      <p:tavLst>
                                        <p:tav tm="0">
                                          <p:val>
                                            <p:strVal val="#ppt_h"/>
                                          </p:val>
                                        </p:tav>
                                        <p:tav tm="100000">
                                          <p:val>
                                            <p:strVal val="#ppt_h"/>
                                          </p:val>
                                        </p:tav>
                                      </p:tavLst>
                                    </p:anim>
                                  </p:childTnLst>
                                </p:cTn>
                              </p:par>
                              <p:par>
                                <p:cTn id="13" presetID="45" presetClass="entr" presetSubtype="0" fill="hold" nodeType="withEffect">
                                  <p:stCondLst>
                                    <p:cond delay="50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2000"/>
                                        <p:tgtEl>
                                          <p:spTgt spid="11"/>
                                        </p:tgtEl>
                                      </p:cBhvr>
                                    </p:animEffect>
                                    <p:anim calcmode="lin" valueType="num">
                                      <p:cBhvr>
                                        <p:cTn id="16" dur="2000" fill="hold"/>
                                        <p:tgtEl>
                                          <p:spTgt spid="11"/>
                                        </p:tgtEl>
                                        <p:attrNameLst>
                                          <p:attrName>ppt_w</p:attrName>
                                        </p:attrNameLst>
                                      </p:cBhvr>
                                      <p:tavLst>
                                        <p:tav tm="0" fmla="#ppt_w*sin(2.5*pi*$)">
                                          <p:val>
                                            <p:fltVal val="0"/>
                                          </p:val>
                                        </p:tav>
                                        <p:tav tm="100000">
                                          <p:val>
                                            <p:fltVal val="1"/>
                                          </p:val>
                                        </p:tav>
                                      </p:tavLst>
                                    </p:anim>
                                    <p:anim calcmode="lin" valueType="num">
                                      <p:cBhvr>
                                        <p:cTn id="17" dur="2000" fill="hold"/>
                                        <p:tgtEl>
                                          <p:spTgt spid="11"/>
                                        </p:tgtEl>
                                        <p:attrNameLst>
                                          <p:attrName>ppt_h</p:attrName>
                                        </p:attrNameLst>
                                      </p:cBhvr>
                                      <p:tavLst>
                                        <p:tav tm="0">
                                          <p:val>
                                            <p:strVal val="#ppt_h"/>
                                          </p:val>
                                        </p:tav>
                                        <p:tav tm="100000">
                                          <p:val>
                                            <p:strVal val="#ppt_h"/>
                                          </p:val>
                                        </p:tav>
                                      </p:tavLst>
                                    </p:anim>
                                  </p:childTnLst>
                                </p:cTn>
                              </p:par>
                              <p:par>
                                <p:cTn id="18" presetID="45" presetClass="entr" presetSubtype="0" fill="hold" nodeType="withEffect">
                                  <p:stCondLst>
                                    <p:cond delay="100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2000"/>
                                        <p:tgtEl>
                                          <p:spTgt spid="14"/>
                                        </p:tgtEl>
                                      </p:cBhvr>
                                    </p:animEffect>
                                    <p:anim calcmode="lin" valueType="num">
                                      <p:cBhvr>
                                        <p:cTn id="21" dur="2000" fill="hold"/>
                                        <p:tgtEl>
                                          <p:spTgt spid="14"/>
                                        </p:tgtEl>
                                        <p:attrNameLst>
                                          <p:attrName>ppt_w</p:attrName>
                                        </p:attrNameLst>
                                      </p:cBhvr>
                                      <p:tavLst>
                                        <p:tav tm="0" fmla="#ppt_w*sin(2.5*pi*$)">
                                          <p:val>
                                            <p:fltVal val="0"/>
                                          </p:val>
                                        </p:tav>
                                        <p:tav tm="100000">
                                          <p:val>
                                            <p:fltVal val="1"/>
                                          </p:val>
                                        </p:tav>
                                      </p:tavLst>
                                    </p:anim>
                                    <p:anim calcmode="lin" valueType="num">
                                      <p:cBhvr>
                                        <p:cTn id="22" dur="2000" fill="hold"/>
                                        <p:tgtEl>
                                          <p:spTgt spid="14"/>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150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2000"/>
                                        <p:tgtEl>
                                          <p:spTgt spid="17"/>
                                        </p:tgtEl>
                                      </p:cBhvr>
                                    </p:animEffect>
                                    <p:anim calcmode="lin" valueType="num">
                                      <p:cBhvr>
                                        <p:cTn id="26" dur="2000" fill="hold"/>
                                        <p:tgtEl>
                                          <p:spTgt spid="17"/>
                                        </p:tgtEl>
                                        <p:attrNameLst>
                                          <p:attrName>ppt_w</p:attrName>
                                        </p:attrNameLst>
                                      </p:cBhvr>
                                      <p:tavLst>
                                        <p:tav tm="0" fmla="#ppt_w*sin(2.5*pi*$)">
                                          <p:val>
                                            <p:fltVal val="0"/>
                                          </p:val>
                                        </p:tav>
                                        <p:tav tm="100000">
                                          <p:val>
                                            <p:fltVal val="1"/>
                                          </p:val>
                                        </p:tav>
                                      </p:tavLst>
                                    </p:anim>
                                    <p:anim calcmode="lin" valueType="num">
                                      <p:cBhvr>
                                        <p:cTn id="27" dur="2000" fill="hold"/>
                                        <p:tgtEl>
                                          <p:spTgt spid="17"/>
                                        </p:tgtEl>
                                        <p:attrNameLst>
                                          <p:attrName>ppt_h</p:attrName>
                                        </p:attrNameLst>
                                      </p:cBhvr>
                                      <p:tavLst>
                                        <p:tav tm="0">
                                          <p:val>
                                            <p:strVal val="#ppt_h"/>
                                          </p:val>
                                        </p:tav>
                                        <p:tav tm="100000">
                                          <p:val>
                                            <p:strVal val="#ppt_h"/>
                                          </p:val>
                                        </p:tav>
                                      </p:tavLst>
                                    </p:anim>
                                  </p:childTnLst>
                                </p:cTn>
                              </p:par>
                              <p:par>
                                <p:cTn id="28" presetID="45" presetClass="entr" presetSubtype="0" fill="hold" nodeType="withEffect">
                                  <p:stCondLst>
                                    <p:cond delay="200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2000"/>
                                        <p:tgtEl>
                                          <p:spTgt spid="20"/>
                                        </p:tgtEl>
                                      </p:cBhvr>
                                    </p:animEffect>
                                    <p:anim calcmode="lin" valueType="num">
                                      <p:cBhvr>
                                        <p:cTn id="31" dur="2000" fill="hold"/>
                                        <p:tgtEl>
                                          <p:spTgt spid="20"/>
                                        </p:tgtEl>
                                        <p:attrNameLst>
                                          <p:attrName>ppt_w</p:attrName>
                                        </p:attrNameLst>
                                      </p:cBhvr>
                                      <p:tavLst>
                                        <p:tav tm="0" fmla="#ppt_w*sin(2.5*pi*$)">
                                          <p:val>
                                            <p:fltVal val="0"/>
                                          </p:val>
                                        </p:tav>
                                        <p:tav tm="100000">
                                          <p:val>
                                            <p:fltVal val="1"/>
                                          </p:val>
                                        </p:tav>
                                      </p:tavLst>
                                    </p:anim>
                                    <p:anim calcmode="lin" valueType="num">
                                      <p:cBhvr>
                                        <p:cTn id="32" dur="2000" fill="hold"/>
                                        <p:tgtEl>
                                          <p:spTgt spid="2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68">
            <a:extLst>
              <a:ext uri="{FF2B5EF4-FFF2-40B4-BE49-F238E27FC236}">
                <a16:creationId xmlns:a16="http://schemas.microsoft.com/office/drawing/2014/main" id="{E6759C71-1EEF-4037-12A5-94DD0A31E1E9}"/>
              </a:ext>
            </a:extLst>
          </p:cNvPr>
          <p:cNvSpPr/>
          <p:nvPr/>
        </p:nvSpPr>
        <p:spPr>
          <a:xfrm>
            <a:off x="-369870" y="3311418"/>
            <a:ext cx="3508083" cy="36053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49C265F1-E112-4F94-2D77-DDB5AD9871BB}"/>
              </a:ext>
            </a:extLst>
          </p:cNvPr>
          <p:cNvPicPr>
            <a:picLocks noChangeAspect="1"/>
          </p:cNvPicPr>
          <p:nvPr/>
        </p:nvPicPr>
        <p:blipFill>
          <a:blip r:embed="rId3"/>
          <a:srcRect/>
          <a:stretch/>
        </p:blipFill>
        <p:spPr>
          <a:xfrm>
            <a:off x="9640712" y="1771420"/>
            <a:ext cx="3508083" cy="4299267"/>
          </a:xfrm>
          <a:prstGeom prst="rect">
            <a:avLst/>
          </a:prstGeom>
        </p:spPr>
      </p:pic>
      <p:sp>
        <p:nvSpPr>
          <p:cNvPr id="2" name="Oval Callout 1">
            <a:extLst>
              <a:ext uri="{FF2B5EF4-FFF2-40B4-BE49-F238E27FC236}">
                <a16:creationId xmlns:a16="http://schemas.microsoft.com/office/drawing/2014/main" id="{9D67587B-E125-5F1A-A730-328FA014E4F0}"/>
              </a:ext>
            </a:extLst>
          </p:cNvPr>
          <p:cNvSpPr/>
          <p:nvPr/>
        </p:nvSpPr>
        <p:spPr>
          <a:xfrm>
            <a:off x="6245527" y="952727"/>
            <a:ext cx="3508084" cy="2178755"/>
          </a:xfrm>
          <a:prstGeom prst="wedgeEllipseCallout">
            <a:avLst>
              <a:gd name="adj1" fmla="val 60242"/>
              <a:gd name="adj2" fmla="val 35868"/>
            </a:avLst>
          </a:prstGeom>
          <a:solidFill>
            <a:schemeClr val="bg1">
              <a:alpha val="90000"/>
            </a:schemeClr>
          </a:solidFill>
          <a:ln>
            <a:no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B5940"/>
                </a:solidFill>
                <a:latin typeface="Gloria Hallelujah" panose="02000000000000000000" pitchFamily="2" charset="0"/>
              </a:rPr>
              <a:t>Let's build a safety kit!</a:t>
            </a:r>
          </a:p>
        </p:txBody>
      </p:sp>
      <p:pic>
        <p:nvPicPr>
          <p:cNvPr id="5" name="Picture 4" descr="A close up of a black background&#10;&#10;AI-generated content may be incorrect.">
            <a:extLst>
              <a:ext uri="{FF2B5EF4-FFF2-40B4-BE49-F238E27FC236}">
                <a16:creationId xmlns:a16="http://schemas.microsoft.com/office/drawing/2014/main" id="{1CF6D7CE-1058-6BAC-00CA-F89B940FBBAC}"/>
              </a:ext>
            </a:extLst>
          </p:cNvPr>
          <p:cNvPicPr>
            <a:picLocks noChangeAspect="1"/>
          </p:cNvPicPr>
          <p:nvPr/>
        </p:nvPicPr>
        <p:blipFill>
          <a:blip r:embed="rId4"/>
          <a:stretch>
            <a:fillRect/>
          </a:stretch>
        </p:blipFill>
        <p:spPr>
          <a:xfrm rot="10800000">
            <a:off x="8153400" y="3536829"/>
            <a:ext cx="4771635" cy="3379908"/>
          </a:xfrm>
          <a:prstGeom prst="rect">
            <a:avLst/>
          </a:prstGeom>
        </p:spPr>
      </p:pic>
      <p:pic>
        <p:nvPicPr>
          <p:cNvPr id="6" name="Picture 5" descr="A logo with text on it&#10;&#10;AI-generated content may be incorrect.">
            <a:extLst>
              <a:ext uri="{FF2B5EF4-FFF2-40B4-BE49-F238E27FC236}">
                <a16:creationId xmlns:a16="http://schemas.microsoft.com/office/drawing/2014/main" id="{7E6502AF-C427-C23C-1577-2CB2724FE031}"/>
              </a:ext>
            </a:extLst>
          </p:cNvPr>
          <p:cNvPicPr>
            <a:picLocks noChangeAspect="1"/>
          </p:cNvPicPr>
          <p:nvPr/>
        </p:nvPicPr>
        <p:blipFill>
          <a:blip r:embed="rId5"/>
          <a:stretch>
            <a:fillRect/>
          </a:stretch>
        </p:blipFill>
        <p:spPr>
          <a:xfrm>
            <a:off x="360750" y="329868"/>
            <a:ext cx="2270308" cy="1361163"/>
          </a:xfrm>
          <a:prstGeom prst="rect">
            <a:avLst/>
          </a:prstGeom>
        </p:spPr>
      </p:pic>
      <p:grpSp>
        <p:nvGrpSpPr>
          <p:cNvPr id="7" name="Group 6">
            <a:extLst>
              <a:ext uri="{FF2B5EF4-FFF2-40B4-BE49-F238E27FC236}">
                <a16:creationId xmlns:a16="http://schemas.microsoft.com/office/drawing/2014/main" id="{807C5296-B842-B6E8-E97F-EFDBC6CE62E9}"/>
              </a:ext>
            </a:extLst>
          </p:cNvPr>
          <p:cNvGrpSpPr/>
          <p:nvPr/>
        </p:nvGrpSpPr>
        <p:grpSpPr>
          <a:xfrm>
            <a:off x="795646" y="2372096"/>
            <a:ext cx="964245" cy="964245"/>
            <a:chOff x="795646" y="2372096"/>
            <a:chExt cx="964245" cy="964245"/>
          </a:xfrm>
        </p:grpSpPr>
        <p:sp>
          <p:nvSpPr>
            <p:cNvPr id="8" name="Rectangle 7">
              <a:extLst>
                <a:ext uri="{FF2B5EF4-FFF2-40B4-BE49-F238E27FC236}">
                  <a16:creationId xmlns:a16="http://schemas.microsoft.com/office/drawing/2014/main" id="{5ED175CE-9E2B-D85B-8181-F8194AE7C4DC}"/>
                </a:ext>
              </a:extLst>
            </p:cNvPr>
            <p:cNvSpPr/>
            <p:nvPr/>
          </p:nvSpPr>
          <p:spPr>
            <a:xfrm>
              <a:off x="795646" y="2372096"/>
              <a:ext cx="964245" cy="964245"/>
            </a:xfrm>
            <a:prstGeom prst="rect">
              <a:avLst/>
            </a:prstGeom>
            <a:solidFill>
              <a:srgbClr val="252D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Tricycle with solid fill">
              <a:extLst>
                <a:ext uri="{FF2B5EF4-FFF2-40B4-BE49-F238E27FC236}">
                  <a16:creationId xmlns:a16="http://schemas.microsoft.com/office/drawing/2014/main" id="{4405B8A9-C19D-AB45-4842-860DB4F516A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20568" y="2397018"/>
              <a:ext cx="914400" cy="914400"/>
            </a:xfrm>
            <a:prstGeom prst="rect">
              <a:avLst/>
            </a:prstGeom>
          </p:spPr>
        </p:pic>
      </p:grpSp>
      <p:grpSp>
        <p:nvGrpSpPr>
          <p:cNvPr id="10" name="Group 9">
            <a:extLst>
              <a:ext uri="{FF2B5EF4-FFF2-40B4-BE49-F238E27FC236}">
                <a16:creationId xmlns:a16="http://schemas.microsoft.com/office/drawing/2014/main" id="{992A3DB5-A574-9A92-8A80-309B878FA988}"/>
              </a:ext>
            </a:extLst>
          </p:cNvPr>
          <p:cNvGrpSpPr/>
          <p:nvPr/>
        </p:nvGrpSpPr>
        <p:grpSpPr>
          <a:xfrm>
            <a:off x="1863840" y="2372096"/>
            <a:ext cx="964245" cy="1023036"/>
            <a:chOff x="1863840" y="2372096"/>
            <a:chExt cx="964245" cy="1023036"/>
          </a:xfrm>
        </p:grpSpPr>
        <p:sp>
          <p:nvSpPr>
            <p:cNvPr id="11" name="Rectangle 10">
              <a:extLst>
                <a:ext uri="{FF2B5EF4-FFF2-40B4-BE49-F238E27FC236}">
                  <a16:creationId xmlns:a16="http://schemas.microsoft.com/office/drawing/2014/main" id="{9294AD92-8483-86E8-3A18-A2A77CB4149D}"/>
                </a:ext>
              </a:extLst>
            </p:cNvPr>
            <p:cNvSpPr/>
            <p:nvPr/>
          </p:nvSpPr>
          <p:spPr>
            <a:xfrm>
              <a:off x="1863840" y="2372096"/>
              <a:ext cx="964245" cy="964245"/>
            </a:xfrm>
            <a:prstGeom prst="rect">
              <a:avLst/>
            </a:prstGeom>
            <a:solidFill>
              <a:srgbClr val="0B594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descr="Pizza with solid fill">
              <a:extLst>
                <a:ext uri="{FF2B5EF4-FFF2-40B4-BE49-F238E27FC236}">
                  <a16:creationId xmlns:a16="http://schemas.microsoft.com/office/drawing/2014/main" id="{15B98A50-6A60-3196-0936-A4CA07BA8FB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3193898">
              <a:off x="2101718" y="2695640"/>
              <a:ext cx="699492" cy="699492"/>
            </a:xfrm>
            <a:prstGeom prst="rect">
              <a:avLst/>
            </a:prstGeom>
          </p:spPr>
        </p:pic>
        <p:pic>
          <p:nvPicPr>
            <p:cNvPr id="13" name="Graphic 12" descr="Donut with solid fill">
              <a:extLst>
                <a:ext uri="{FF2B5EF4-FFF2-40B4-BE49-F238E27FC236}">
                  <a16:creationId xmlns:a16="http://schemas.microsoft.com/office/drawing/2014/main" id="{6912B7B6-612A-E33C-9E23-747FAA39482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917164" y="2464757"/>
              <a:ext cx="534299" cy="534299"/>
            </a:xfrm>
            <a:prstGeom prst="rect">
              <a:avLst/>
            </a:prstGeom>
          </p:spPr>
        </p:pic>
      </p:grpSp>
      <p:grpSp>
        <p:nvGrpSpPr>
          <p:cNvPr id="14" name="Group 13">
            <a:extLst>
              <a:ext uri="{FF2B5EF4-FFF2-40B4-BE49-F238E27FC236}">
                <a16:creationId xmlns:a16="http://schemas.microsoft.com/office/drawing/2014/main" id="{F5B6FC6C-7514-E9A6-999E-0EE0A8793323}"/>
              </a:ext>
            </a:extLst>
          </p:cNvPr>
          <p:cNvGrpSpPr/>
          <p:nvPr/>
        </p:nvGrpSpPr>
        <p:grpSpPr>
          <a:xfrm>
            <a:off x="2932034" y="2372096"/>
            <a:ext cx="964245" cy="964245"/>
            <a:chOff x="2932034" y="2372096"/>
            <a:chExt cx="964245" cy="964245"/>
          </a:xfrm>
        </p:grpSpPr>
        <p:sp>
          <p:nvSpPr>
            <p:cNvPr id="15" name="Rectangle 14">
              <a:extLst>
                <a:ext uri="{FF2B5EF4-FFF2-40B4-BE49-F238E27FC236}">
                  <a16:creationId xmlns:a16="http://schemas.microsoft.com/office/drawing/2014/main" id="{78B77F18-E56E-2EC9-8ABB-94307ACC4D46}"/>
                </a:ext>
              </a:extLst>
            </p:cNvPr>
            <p:cNvSpPr/>
            <p:nvPr/>
          </p:nvSpPr>
          <p:spPr>
            <a:xfrm>
              <a:off x="2932034" y="2372096"/>
              <a:ext cx="964245" cy="964245"/>
            </a:xfrm>
            <a:prstGeom prst="rect">
              <a:avLst/>
            </a:prstGeom>
            <a:solidFill>
              <a:srgbClr val="0A8E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descr="Balloon animal with solid fill">
              <a:extLst>
                <a:ext uri="{FF2B5EF4-FFF2-40B4-BE49-F238E27FC236}">
                  <a16:creationId xmlns:a16="http://schemas.microsoft.com/office/drawing/2014/main" id="{1130FA0A-2D71-9EF4-45CE-B565CDD91DCD}"/>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960990" y="2397018"/>
              <a:ext cx="914400" cy="914400"/>
            </a:xfrm>
            <a:prstGeom prst="rect">
              <a:avLst/>
            </a:prstGeom>
          </p:spPr>
        </p:pic>
      </p:grpSp>
      <p:grpSp>
        <p:nvGrpSpPr>
          <p:cNvPr id="17" name="Group 16">
            <a:extLst>
              <a:ext uri="{FF2B5EF4-FFF2-40B4-BE49-F238E27FC236}">
                <a16:creationId xmlns:a16="http://schemas.microsoft.com/office/drawing/2014/main" id="{F331CA0E-3937-E466-74AD-E5CBD9B002E6}"/>
              </a:ext>
            </a:extLst>
          </p:cNvPr>
          <p:cNvGrpSpPr/>
          <p:nvPr/>
        </p:nvGrpSpPr>
        <p:grpSpPr>
          <a:xfrm>
            <a:off x="4000227" y="2372096"/>
            <a:ext cx="964245" cy="964245"/>
            <a:chOff x="4000227" y="2372096"/>
            <a:chExt cx="964245" cy="964245"/>
          </a:xfrm>
        </p:grpSpPr>
        <p:sp>
          <p:nvSpPr>
            <p:cNvPr id="18" name="Rectangle 17">
              <a:extLst>
                <a:ext uri="{FF2B5EF4-FFF2-40B4-BE49-F238E27FC236}">
                  <a16:creationId xmlns:a16="http://schemas.microsoft.com/office/drawing/2014/main" id="{CE7E3BA8-B17B-EF2C-120A-51951B3B6342}"/>
                </a:ext>
              </a:extLst>
            </p:cNvPr>
            <p:cNvSpPr/>
            <p:nvPr/>
          </p:nvSpPr>
          <p:spPr>
            <a:xfrm>
              <a:off x="4000227" y="2372096"/>
              <a:ext cx="964245" cy="964245"/>
            </a:xfrm>
            <a:prstGeom prst="rect">
              <a:avLst/>
            </a:prstGeom>
            <a:solidFill>
              <a:srgbClr val="FFA2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Radio with solid fill">
              <a:extLst>
                <a:ext uri="{FF2B5EF4-FFF2-40B4-BE49-F238E27FC236}">
                  <a16:creationId xmlns:a16="http://schemas.microsoft.com/office/drawing/2014/main" id="{A0ADBAAC-AAF8-AA39-872D-FFB1DBB22FA1}"/>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075516" y="2447385"/>
              <a:ext cx="813665" cy="813665"/>
            </a:xfrm>
            <a:prstGeom prst="rect">
              <a:avLst/>
            </a:prstGeom>
          </p:spPr>
        </p:pic>
      </p:grpSp>
      <p:grpSp>
        <p:nvGrpSpPr>
          <p:cNvPr id="20" name="Group 19">
            <a:extLst>
              <a:ext uri="{FF2B5EF4-FFF2-40B4-BE49-F238E27FC236}">
                <a16:creationId xmlns:a16="http://schemas.microsoft.com/office/drawing/2014/main" id="{C16BC6BD-E536-7958-3EC1-D087A90F7425}"/>
              </a:ext>
            </a:extLst>
          </p:cNvPr>
          <p:cNvGrpSpPr/>
          <p:nvPr/>
        </p:nvGrpSpPr>
        <p:grpSpPr>
          <a:xfrm>
            <a:off x="5068419" y="2372096"/>
            <a:ext cx="964245" cy="964245"/>
            <a:chOff x="5068419" y="2372096"/>
            <a:chExt cx="964245" cy="964245"/>
          </a:xfrm>
        </p:grpSpPr>
        <p:sp>
          <p:nvSpPr>
            <p:cNvPr id="21" name="Rectangle 20">
              <a:extLst>
                <a:ext uri="{FF2B5EF4-FFF2-40B4-BE49-F238E27FC236}">
                  <a16:creationId xmlns:a16="http://schemas.microsoft.com/office/drawing/2014/main" id="{9258A5B0-4FDC-7700-2947-C9E7648A7038}"/>
                </a:ext>
              </a:extLst>
            </p:cNvPr>
            <p:cNvSpPr/>
            <p:nvPr/>
          </p:nvSpPr>
          <p:spPr>
            <a:xfrm>
              <a:off x="5068419" y="2372096"/>
              <a:ext cx="964245" cy="964245"/>
            </a:xfrm>
            <a:prstGeom prst="rect">
              <a:avLst/>
            </a:prstGeom>
            <a:solidFill>
              <a:srgbClr val="29A3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Globe with solid fill">
              <a:extLst>
                <a:ext uri="{FF2B5EF4-FFF2-40B4-BE49-F238E27FC236}">
                  <a16:creationId xmlns:a16="http://schemas.microsoft.com/office/drawing/2014/main" id="{E4A81488-FFA7-DAC1-07AB-14B55FC356EA}"/>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5184100" y="2447385"/>
              <a:ext cx="796293" cy="796293"/>
            </a:xfrm>
            <a:prstGeom prst="rect">
              <a:avLst/>
            </a:prstGeom>
          </p:spPr>
        </p:pic>
      </p:grpSp>
      <p:grpSp>
        <p:nvGrpSpPr>
          <p:cNvPr id="24" name="Group 23">
            <a:extLst>
              <a:ext uri="{FF2B5EF4-FFF2-40B4-BE49-F238E27FC236}">
                <a16:creationId xmlns:a16="http://schemas.microsoft.com/office/drawing/2014/main" id="{2EEA098F-2985-AA8F-755F-36822DAAEC80}"/>
              </a:ext>
            </a:extLst>
          </p:cNvPr>
          <p:cNvGrpSpPr/>
          <p:nvPr/>
        </p:nvGrpSpPr>
        <p:grpSpPr>
          <a:xfrm>
            <a:off x="795646" y="3429000"/>
            <a:ext cx="964245" cy="964245"/>
            <a:chOff x="795646" y="3429000"/>
            <a:chExt cx="964245" cy="964245"/>
          </a:xfrm>
        </p:grpSpPr>
        <p:sp>
          <p:nvSpPr>
            <p:cNvPr id="25" name="Rectangle 24">
              <a:extLst>
                <a:ext uri="{FF2B5EF4-FFF2-40B4-BE49-F238E27FC236}">
                  <a16:creationId xmlns:a16="http://schemas.microsoft.com/office/drawing/2014/main" id="{F17934D2-0A97-E5B9-03E0-E4622033517A}"/>
                </a:ext>
              </a:extLst>
            </p:cNvPr>
            <p:cNvSpPr/>
            <p:nvPr/>
          </p:nvSpPr>
          <p:spPr>
            <a:xfrm>
              <a:off x="795646" y="3429000"/>
              <a:ext cx="964245" cy="964245"/>
            </a:xfrm>
            <a:prstGeom prst="rect">
              <a:avLst/>
            </a:prstGeom>
            <a:solidFill>
              <a:srgbClr val="29A3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Graphic 25" descr="Money envelope with solid fill">
              <a:extLst>
                <a:ext uri="{FF2B5EF4-FFF2-40B4-BE49-F238E27FC236}">
                  <a16:creationId xmlns:a16="http://schemas.microsoft.com/office/drawing/2014/main" id="{33A9735C-DF4E-37B2-A85E-1C2FDE374630}"/>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818802" y="3453922"/>
              <a:ext cx="914400" cy="914400"/>
            </a:xfrm>
            <a:prstGeom prst="rect">
              <a:avLst/>
            </a:prstGeom>
          </p:spPr>
        </p:pic>
      </p:grpSp>
      <p:grpSp>
        <p:nvGrpSpPr>
          <p:cNvPr id="27" name="Group 26">
            <a:extLst>
              <a:ext uri="{FF2B5EF4-FFF2-40B4-BE49-F238E27FC236}">
                <a16:creationId xmlns:a16="http://schemas.microsoft.com/office/drawing/2014/main" id="{D73B4315-4AFD-A34A-E348-41CB824ED55A}"/>
              </a:ext>
            </a:extLst>
          </p:cNvPr>
          <p:cNvGrpSpPr/>
          <p:nvPr/>
        </p:nvGrpSpPr>
        <p:grpSpPr>
          <a:xfrm>
            <a:off x="1863840" y="3429000"/>
            <a:ext cx="985815" cy="964245"/>
            <a:chOff x="1863840" y="3429000"/>
            <a:chExt cx="985815" cy="964245"/>
          </a:xfrm>
        </p:grpSpPr>
        <p:sp>
          <p:nvSpPr>
            <p:cNvPr id="28" name="Rectangle 27">
              <a:extLst>
                <a:ext uri="{FF2B5EF4-FFF2-40B4-BE49-F238E27FC236}">
                  <a16:creationId xmlns:a16="http://schemas.microsoft.com/office/drawing/2014/main" id="{81BE49D2-60C2-8E00-2AC5-5F9C03DB2936}"/>
                </a:ext>
              </a:extLst>
            </p:cNvPr>
            <p:cNvSpPr/>
            <p:nvPr/>
          </p:nvSpPr>
          <p:spPr>
            <a:xfrm>
              <a:off x="1863840" y="3429000"/>
              <a:ext cx="964245" cy="964245"/>
            </a:xfrm>
            <a:prstGeom prst="rect">
              <a:avLst/>
            </a:prstGeom>
            <a:solidFill>
              <a:srgbClr val="FFA2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Graphic 28" descr="Medicine with solid fill">
              <a:extLst>
                <a:ext uri="{FF2B5EF4-FFF2-40B4-BE49-F238E27FC236}">
                  <a16:creationId xmlns:a16="http://schemas.microsoft.com/office/drawing/2014/main" id="{780838AD-6B4D-7502-0706-C7DD378D73AF}"/>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935255" y="3478845"/>
              <a:ext cx="914400" cy="914400"/>
            </a:xfrm>
            <a:prstGeom prst="rect">
              <a:avLst/>
            </a:prstGeom>
          </p:spPr>
        </p:pic>
      </p:grpSp>
      <p:grpSp>
        <p:nvGrpSpPr>
          <p:cNvPr id="30" name="Group 29">
            <a:extLst>
              <a:ext uri="{FF2B5EF4-FFF2-40B4-BE49-F238E27FC236}">
                <a16:creationId xmlns:a16="http://schemas.microsoft.com/office/drawing/2014/main" id="{C58BEF3E-E293-8125-33BB-4EA5006AD9E8}"/>
              </a:ext>
            </a:extLst>
          </p:cNvPr>
          <p:cNvGrpSpPr/>
          <p:nvPr/>
        </p:nvGrpSpPr>
        <p:grpSpPr>
          <a:xfrm>
            <a:off x="2932034" y="3429000"/>
            <a:ext cx="964245" cy="964245"/>
            <a:chOff x="2932034" y="3429000"/>
            <a:chExt cx="964245" cy="964245"/>
          </a:xfrm>
        </p:grpSpPr>
        <p:sp>
          <p:nvSpPr>
            <p:cNvPr id="31" name="Rectangle 30">
              <a:extLst>
                <a:ext uri="{FF2B5EF4-FFF2-40B4-BE49-F238E27FC236}">
                  <a16:creationId xmlns:a16="http://schemas.microsoft.com/office/drawing/2014/main" id="{96572EB2-413E-8592-EF30-3A7D7539460B}"/>
                </a:ext>
              </a:extLst>
            </p:cNvPr>
            <p:cNvSpPr/>
            <p:nvPr/>
          </p:nvSpPr>
          <p:spPr>
            <a:xfrm>
              <a:off x="2932034" y="3429000"/>
              <a:ext cx="964245" cy="964245"/>
            </a:xfrm>
            <a:prstGeom prst="rect">
              <a:avLst/>
            </a:prstGeom>
            <a:solidFill>
              <a:srgbClr val="29A3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Graphic 31" descr="Table and chairs with solid fill">
              <a:extLst>
                <a:ext uri="{FF2B5EF4-FFF2-40B4-BE49-F238E27FC236}">
                  <a16:creationId xmlns:a16="http://schemas.microsoft.com/office/drawing/2014/main" id="{290E0C2F-0B33-39FA-B867-670EDA5A1662}"/>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2960990" y="3463853"/>
              <a:ext cx="914400" cy="914400"/>
            </a:xfrm>
            <a:prstGeom prst="rect">
              <a:avLst/>
            </a:prstGeom>
          </p:spPr>
        </p:pic>
      </p:grpSp>
      <p:grpSp>
        <p:nvGrpSpPr>
          <p:cNvPr id="33" name="Group 32">
            <a:extLst>
              <a:ext uri="{FF2B5EF4-FFF2-40B4-BE49-F238E27FC236}">
                <a16:creationId xmlns:a16="http://schemas.microsoft.com/office/drawing/2014/main" id="{3692323E-75DB-E887-50A8-C7F556F6A5E0}"/>
              </a:ext>
            </a:extLst>
          </p:cNvPr>
          <p:cNvGrpSpPr/>
          <p:nvPr/>
        </p:nvGrpSpPr>
        <p:grpSpPr>
          <a:xfrm>
            <a:off x="4000227" y="3429000"/>
            <a:ext cx="964245" cy="964245"/>
            <a:chOff x="4000227" y="3429000"/>
            <a:chExt cx="964245" cy="964245"/>
          </a:xfrm>
        </p:grpSpPr>
        <p:sp>
          <p:nvSpPr>
            <p:cNvPr id="34" name="Rectangle 33">
              <a:extLst>
                <a:ext uri="{FF2B5EF4-FFF2-40B4-BE49-F238E27FC236}">
                  <a16:creationId xmlns:a16="http://schemas.microsoft.com/office/drawing/2014/main" id="{A31EF81F-2B5D-9C39-1B39-9B99E420867D}"/>
                </a:ext>
              </a:extLst>
            </p:cNvPr>
            <p:cNvSpPr/>
            <p:nvPr/>
          </p:nvSpPr>
          <p:spPr>
            <a:xfrm>
              <a:off x="4000227" y="3429000"/>
              <a:ext cx="964245" cy="964245"/>
            </a:xfrm>
            <a:prstGeom prst="rect">
              <a:avLst/>
            </a:prstGeom>
            <a:solidFill>
              <a:srgbClr val="252D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Graphic 34" descr="Fins with solid fill">
              <a:extLst>
                <a:ext uri="{FF2B5EF4-FFF2-40B4-BE49-F238E27FC236}">
                  <a16:creationId xmlns:a16="http://schemas.microsoft.com/office/drawing/2014/main" id="{2542550D-60DE-E218-4E20-F316C1AFA488}"/>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4025148" y="3463853"/>
              <a:ext cx="914400" cy="914400"/>
            </a:xfrm>
            <a:prstGeom prst="rect">
              <a:avLst/>
            </a:prstGeom>
          </p:spPr>
        </p:pic>
      </p:grpSp>
      <p:grpSp>
        <p:nvGrpSpPr>
          <p:cNvPr id="36" name="Group 35">
            <a:extLst>
              <a:ext uri="{FF2B5EF4-FFF2-40B4-BE49-F238E27FC236}">
                <a16:creationId xmlns:a16="http://schemas.microsoft.com/office/drawing/2014/main" id="{5B2D1BF0-4B68-ADEE-8447-5EF2C211F995}"/>
              </a:ext>
            </a:extLst>
          </p:cNvPr>
          <p:cNvGrpSpPr/>
          <p:nvPr/>
        </p:nvGrpSpPr>
        <p:grpSpPr>
          <a:xfrm>
            <a:off x="5068419" y="3429000"/>
            <a:ext cx="964245" cy="964245"/>
            <a:chOff x="5068419" y="3429000"/>
            <a:chExt cx="964245" cy="964245"/>
          </a:xfrm>
        </p:grpSpPr>
        <p:sp>
          <p:nvSpPr>
            <p:cNvPr id="37" name="Rectangle 36">
              <a:extLst>
                <a:ext uri="{FF2B5EF4-FFF2-40B4-BE49-F238E27FC236}">
                  <a16:creationId xmlns:a16="http://schemas.microsoft.com/office/drawing/2014/main" id="{C205AAE7-9122-7BBE-B17C-01CE8D98FD20}"/>
                </a:ext>
              </a:extLst>
            </p:cNvPr>
            <p:cNvSpPr/>
            <p:nvPr/>
          </p:nvSpPr>
          <p:spPr>
            <a:xfrm>
              <a:off x="5068419" y="3429000"/>
              <a:ext cx="964245" cy="964245"/>
            </a:xfrm>
            <a:prstGeom prst="rect">
              <a:avLst/>
            </a:prstGeom>
            <a:solidFill>
              <a:srgbClr val="0A8E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Graphic 37" descr="Balloons outline">
              <a:extLst>
                <a:ext uri="{FF2B5EF4-FFF2-40B4-BE49-F238E27FC236}">
                  <a16:creationId xmlns:a16="http://schemas.microsoft.com/office/drawing/2014/main" id="{9DC49C6D-3BE4-5D1F-8252-C5B5597FF41F}"/>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5093341" y="3453922"/>
              <a:ext cx="914400" cy="914400"/>
            </a:xfrm>
            <a:prstGeom prst="rect">
              <a:avLst/>
            </a:prstGeom>
          </p:spPr>
        </p:pic>
      </p:grpSp>
      <p:grpSp>
        <p:nvGrpSpPr>
          <p:cNvPr id="39" name="Group 38">
            <a:extLst>
              <a:ext uri="{FF2B5EF4-FFF2-40B4-BE49-F238E27FC236}">
                <a16:creationId xmlns:a16="http://schemas.microsoft.com/office/drawing/2014/main" id="{D0C7EF6A-C64A-553D-3291-DE3F4A95B3C9}"/>
              </a:ext>
            </a:extLst>
          </p:cNvPr>
          <p:cNvGrpSpPr/>
          <p:nvPr/>
        </p:nvGrpSpPr>
        <p:grpSpPr>
          <a:xfrm>
            <a:off x="795646" y="4485904"/>
            <a:ext cx="964245" cy="964245"/>
            <a:chOff x="795646" y="4485904"/>
            <a:chExt cx="964245" cy="964245"/>
          </a:xfrm>
        </p:grpSpPr>
        <p:sp>
          <p:nvSpPr>
            <p:cNvPr id="40" name="Rectangle 39">
              <a:extLst>
                <a:ext uri="{FF2B5EF4-FFF2-40B4-BE49-F238E27FC236}">
                  <a16:creationId xmlns:a16="http://schemas.microsoft.com/office/drawing/2014/main" id="{783A74FC-89A4-58FB-4DB2-D92A2E10C661}"/>
                </a:ext>
              </a:extLst>
            </p:cNvPr>
            <p:cNvSpPr/>
            <p:nvPr/>
          </p:nvSpPr>
          <p:spPr>
            <a:xfrm>
              <a:off x="795646" y="4485904"/>
              <a:ext cx="964245" cy="964245"/>
            </a:xfrm>
            <a:prstGeom prst="rect">
              <a:avLst/>
            </a:prstGeom>
            <a:solidFill>
              <a:srgbClr val="0A8E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Graphic 40" descr="Battery charging with solid fill">
              <a:extLst>
                <a:ext uri="{FF2B5EF4-FFF2-40B4-BE49-F238E27FC236}">
                  <a16:creationId xmlns:a16="http://schemas.microsoft.com/office/drawing/2014/main" id="{2A0C209E-AE87-45E9-CEE5-DE8CBA8C7E0B}"/>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839211" y="4521030"/>
              <a:ext cx="893991" cy="893991"/>
            </a:xfrm>
            <a:prstGeom prst="rect">
              <a:avLst/>
            </a:prstGeom>
          </p:spPr>
        </p:pic>
      </p:grpSp>
      <p:grpSp>
        <p:nvGrpSpPr>
          <p:cNvPr id="42" name="Group 41">
            <a:extLst>
              <a:ext uri="{FF2B5EF4-FFF2-40B4-BE49-F238E27FC236}">
                <a16:creationId xmlns:a16="http://schemas.microsoft.com/office/drawing/2014/main" id="{BAB6C73F-2DFC-BED8-A5C5-120424F9DEE6}"/>
              </a:ext>
            </a:extLst>
          </p:cNvPr>
          <p:cNvGrpSpPr/>
          <p:nvPr/>
        </p:nvGrpSpPr>
        <p:grpSpPr>
          <a:xfrm>
            <a:off x="1863840" y="4485904"/>
            <a:ext cx="964245" cy="964245"/>
            <a:chOff x="1863840" y="4485904"/>
            <a:chExt cx="964245" cy="964245"/>
          </a:xfrm>
        </p:grpSpPr>
        <p:sp>
          <p:nvSpPr>
            <p:cNvPr id="43" name="Rectangle 42">
              <a:extLst>
                <a:ext uri="{FF2B5EF4-FFF2-40B4-BE49-F238E27FC236}">
                  <a16:creationId xmlns:a16="http://schemas.microsoft.com/office/drawing/2014/main" id="{2517AD38-8E97-2BEE-469E-CA38D2295F37}"/>
                </a:ext>
              </a:extLst>
            </p:cNvPr>
            <p:cNvSpPr/>
            <p:nvPr/>
          </p:nvSpPr>
          <p:spPr>
            <a:xfrm>
              <a:off x="1863840" y="4485904"/>
              <a:ext cx="964245" cy="964245"/>
            </a:xfrm>
            <a:prstGeom prst="rect">
              <a:avLst/>
            </a:prstGeom>
            <a:solidFill>
              <a:srgbClr val="252D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4" name="Graphic 43" descr="Dog Food Bowl with solid fill">
              <a:extLst>
                <a:ext uri="{FF2B5EF4-FFF2-40B4-BE49-F238E27FC236}">
                  <a16:creationId xmlns:a16="http://schemas.microsoft.com/office/drawing/2014/main" id="{6766FE85-5CE6-44B0-B387-6EAFD605DFA9}"/>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1935255" y="4556159"/>
              <a:ext cx="823735" cy="823735"/>
            </a:xfrm>
            <a:prstGeom prst="rect">
              <a:avLst/>
            </a:prstGeom>
          </p:spPr>
        </p:pic>
      </p:grpSp>
      <p:grpSp>
        <p:nvGrpSpPr>
          <p:cNvPr id="45" name="Group 44">
            <a:extLst>
              <a:ext uri="{FF2B5EF4-FFF2-40B4-BE49-F238E27FC236}">
                <a16:creationId xmlns:a16="http://schemas.microsoft.com/office/drawing/2014/main" id="{41EAAF5E-6E3E-DF1A-0FDC-CB16B95255C9}"/>
              </a:ext>
            </a:extLst>
          </p:cNvPr>
          <p:cNvGrpSpPr/>
          <p:nvPr/>
        </p:nvGrpSpPr>
        <p:grpSpPr>
          <a:xfrm>
            <a:off x="2932034" y="4485904"/>
            <a:ext cx="964245" cy="964245"/>
            <a:chOff x="2932034" y="4485904"/>
            <a:chExt cx="964245" cy="964245"/>
          </a:xfrm>
        </p:grpSpPr>
        <p:sp>
          <p:nvSpPr>
            <p:cNvPr id="46" name="Rectangle 45">
              <a:extLst>
                <a:ext uri="{FF2B5EF4-FFF2-40B4-BE49-F238E27FC236}">
                  <a16:creationId xmlns:a16="http://schemas.microsoft.com/office/drawing/2014/main" id="{5158F23F-F331-90FA-DB13-DB409488CC41}"/>
                </a:ext>
              </a:extLst>
            </p:cNvPr>
            <p:cNvSpPr/>
            <p:nvPr/>
          </p:nvSpPr>
          <p:spPr>
            <a:xfrm>
              <a:off x="2932034" y="4485904"/>
              <a:ext cx="964245" cy="964245"/>
            </a:xfrm>
            <a:prstGeom prst="rect">
              <a:avLst/>
            </a:prstGeom>
            <a:solidFill>
              <a:srgbClr val="29A3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Ticket with solid fill">
              <a:extLst>
                <a:ext uri="{FF2B5EF4-FFF2-40B4-BE49-F238E27FC236}">
                  <a16:creationId xmlns:a16="http://schemas.microsoft.com/office/drawing/2014/main" id="{A30777C5-8029-2E09-9A70-C941232E8F1F}"/>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3008887" y="4556159"/>
              <a:ext cx="818530" cy="818530"/>
            </a:xfrm>
            <a:prstGeom prst="rect">
              <a:avLst/>
            </a:prstGeom>
          </p:spPr>
        </p:pic>
      </p:grpSp>
      <p:grpSp>
        <p:nvGrpSpPr>
          <p:cNvPr id="48" name="Group 47">
            <a:extLst>
              <a:ext uri="{FF2B5EF4-FFF2-40B4-BE49-F238E27FC236}">
                <a16:creationId xmlns:a16="http://schemas.microsoft.com/office/drawing/2014/main" id="{6DEF1FA9-DE3F-E365-6296-7613EE50CD3B}"/>
              </a:ext>
            </a:extLst>
          </p:cNvPr>
          <p:cNvGrpSpPr/>
          <p:nvPr/>
        </p:nvGrpSpPr>
        <p:grpSpPr>
          <a:xfrm>
            <a:off x="4000227" y="4485904"/>
            <a:ext cx="964245" cy="964245"/>
            <a:chOff x="4000227" y="4485904"/>
            <a:chExt cx="964245" cy="964245"/>
          </a:xfrm>
        </p:grpSpPr>
        <p:sp>
          <p:nvSpPr>
            <p:cNvPr id="49" name="Rectangle 48">
              <a:extLst>
                <a:ext uri="{FF2B5EF4-FFF2-40B4-BE49-F238E27FC236}">
                  <a16:creationId xmlns:a16="http://schemas.microsoft.com/office/drawing/2014/main" id="{F46FC81F-9E6E-2379-ADC9-3371BE91C625}"/>
                </a:ext>
              </a:extLst>
            </p:cNvPr>
            <p:cNvSpPr/>
            <p:nvPr/>
          </p:nvSpPr>
          <p:spPr>
            <a:xfrm>
              <a:off x="4000227" y="4485904"/>
              <a:ext cx="964245" cy="964245"/>
            </a:xfrm>
            <a:prstGeom prst="rect">
              <a:avLst/>
            </a:prstGeom>
            <a:solidFill>
              <a:srgbClr val="0B594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0" name="Graphic 49" descr="Employee badge with solid fill">
              <a:extLst>
                <a:ext uri="{FF2B5EF4-FFF2-40B4-BE49-F238E27FC236}">
                  <a16:creationId xmlns:a16="http://schemas.microsoft.com/office/drawing/2014/main" id="{658EDE51-503C-03CC-3207-E3B3B8DB9316}"/>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4099182" y="4582258"/>
              <a:ext cx="766331" cy="766331"/>
            </a:xfrm>
            <a:prstGeom prst="rect">
              <a:avLst/>
            </a:prstGeom>
          </p:spPr>
        </p:pic>
      </p:grpSp>
      <p:grpSp>
        <p:nvGrpSpPr>
          <p:cNvPr id="51" name="Group 50">
            <a:extLst>
              <a:ext uri="{FF2B5EF4-FFF2-40B4-BE49-F238E27FC236}">
                <a16:creationId xmlns:a16="http://schemas.microsoft.com/office/drawing/2014/main" id="{4C7BA41E-E1A5-E79A-C956-BEB3C1648A94}"/>
              </a:ext>
            </a:extLst>
          </p:cNvPr>
          <p:cNvGrpSpPr/>
          <p:nvPr/>
        </p:nvGrpSpPr>
        <p:grpSpPr>
          <a:xfrm>
            <a:off x="5068419" y="4485904"/>
            <a:ext cx="964245" cy="964245"/>
            <a:chOff x="5068419" y="4485904"/>
            <a:chExt cx="964245" cy="964245"/>
          </a:xfrm>
        </p:grpSpPr>
        <p:sp>
          <p:nvSpPr>
            <p:cNvPr id="52" name="Rectangle 51">
              <a:extLst>
                <a:ext uri="{FF2B5EF4-FFF2-40B4-BE49-F238E27FC236}">
                  <a16:creationId xmlns:a16="http://schemas.microsoft.com/office/drawing/2014/main" id="{4E5115B6-A8B0-6524-2BCC-4E31E4DF8611}"/>
                </a:ext>
              </a:extLst>
            </p:cNvPr>
            <p:cNvSpPr/>
            <p:nvPr/>
          </p:nvSpPr>
          <p:spPr>
            <a:xfrm>
              <a:off x="5068419" y="4485904"/>
              <a:ext cx="964245" cy="964245"/>
            </a:xfrm>
            <a:prstGeom prst="rect">
              <a:avLst/>
            </a:prstGeom>
            <a:solidFill>
              <a:srgbClr val="FFA2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3" name="Graphic 52" descr="Game controller with solid fill">
              <a:extLst>
                <a:ext uri="{FF2B5EF4-FFF2-40B4-BE49-F238E27FC236}">
                  <a16:creationId xmlns:a16="http://schemas.microsoft.com/office/drawing/2014/main" id="{805336F4-E512-6C94-9978-CBBC3DD17CEB}"/>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5093341" y="4508223"/>
              <a:ext cx="914400" cy="914400"/>
            </a:xfrm>
            <a:prstGeom prst="rect">
              <a:avLst/>
            </a:prstGeom>
          </p:spPr>
        </p:pic>
      </p:grpSp>
      <p:grpSp>
        <p:nvGrpSpPr>
          <p:cNvPr id="54" name="Group 53">
            <a:extLst>
              <a:ext uri="{FF2B5EF4-FFF2-40B4-BE49-F238E27FC236}">
                <a16:creationId xmlns:a16="http://schemas.microsoft.com/office/drawing/2014/main" id="{4E27FBC6-B6A8-60CA-D5AF-863825D51FE6}"/>
              </a:ext>
            </a:extLst>
          </p:cNvPr>
          <p:cNvGrpSpPr/>
          <p:nvPr/>
        </p:nvGrpSpPr>
        <p:grpSpPr>
          <a:xfrm>
            <a:off x="795646" y="5542808"/>
            <a:ext cx="964245" cy="964245"/>
            <a:chOff x="795646" y="5542808"/>
            <a:chExt cx="964245" cy="964245"/>
          </a:xfrm>
        </p:grpSpPr>
        <p:sp>
          <p:nvSpPr>
            <p:cNvPr id="55" name="Rectangle 54">
              <a:extLst>
                <a:ext uri="{FF2B5EF4-FFF2-40B4-BE49-F238E27FC236}">
                  <a16:creationId xmlns:a16="http://schemas.microsoft.com/office/drawing/2014/main" id="{F6B386E1-B0B7-0C04-70E6-2FA1A92612E3}"/>
                </a:ext>
              </a:extLst>
            </p:cNvPr>
            <p:cNvSpPr/>
            <p:nvPr/>
          </p:nvSpPr>
          <p:spPr>
            <a:xfrm>
              <a:off x="795646" y="5542808"/>
              <a:ext cx="964245" cy="964245"/>
            </a:xfrm>
            <a:prstGeom prst="rect">
              <a:avLst/>
            </a:prstGeom>
            <a:solidFill>
              <a:srgbClr val="FFA2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6" name="Graphic 55" descr="Water Bottle with solid fill">
              <a:extLst>
                <a:ext uri="{FF2B5EF4-FFF2-40B4-BE49-F238E27FC236}">
                  <a16:creationId xmlns:a16="http://schemas.microsoft.com/office/drawing/2014/main" id="{DFCF2581-9A98-DD56-E4AA-FA6F98512227}"/>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816566" y="5567730"/>
              <a:ext cx="914400" cy="914400"/>
            </a:xfrm>
            <a:prstGeom prst="rect">
              <a:avLst/>
            </a:prstGeom>
          </p:spPr>
        </p:pic>
      </p:grpSp>
      <p:grpSp>
        <p:nvGrpSpPr>
          <p:cNvPr id="57" name="Group 56">
            <a:extLst>
              <a:ext uri="{FF2B5EF4-FFF2-40B4-BE49-F238E27FC236}">
                <a16:creationId xmlns:a16="http://schemas.microsoft.com/office/drawing/2014/main" id="{A448F17D-147B-5A64-A333-B733A4FD0618}"/>
              </a:ext>
            </a:extLst>
          </p:cNvPr>
          <p:cNvGrpSpPr/>
          <p:nvPr/>
        </p:nvGrpSpPr>
        <p:grpSpPr>
          <a:xfrm>
            <a:off x="1863840" y="5542808"/>
            <a:ext cx="964245" cy="964245"/>
            <a:chOff x="1863840" y="5542808"/>
            <a:chExt cx="964245" cy="964245"/>
          </a:xfrm>
        </p:grpSpPr>
        <p:sp>
          <p:nvSpPr>
            <p:cNvPr id="58" name="Rectangle 57">
              <a:extLst>
                <a:ext uri="{FF2B5EF4-FFF2-40B4-BE49-F238E27FC236}">
                  <a16:creationId xmlns:a16="http://schemas.microsoft.com/office/drawing/2014/main" id="{72E1B4B1-A8CB-AA30-8D63-E72B8788C969}"/>
                </a:ext>
              </a:extLst>
            </p:cNvPr>
            <p:cNvSpPr/>
            <p:nvPr/>
          </p:nvSpPr>
          <p:spPr>
            <a:xfrm>
              <a:off x="1863840" y="5542808"/>
              <a:ext cx="964245" cy="964245"/>
            </a:xfrm>
            <a:prstGeom prst="rect">
              <a:avLst/>
            </a:prstGeom>
            <a:solidFill>
              <a:srgbClr val="29A3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9" name="Graphic 58" descr="Joker with solid fill">
              <a:extLst>
                <a:ext uri="{FF2B5EF4-FFF2-40B4-BE49-F238E27FC236}">
                  <a16:creationId xmlns:a16="http://schemas.microsoft.com/office/drawing/2014/main" id="{E1E6F207-908C-BEFD-1D75-39B16B3C95DB}"/>
                </a:ext>
              </a:extLst>
            </p:cNvPr>
            <p:cNvPicPr>
              <a:picLocks noChangeAspect="1"/>
            </p:cNvPicPr>
            <p:nvPr/>
          </p:nvPicPr>
          <p:blipFill>
            <a:blip r:embed="rId40">
              <a:extLst>
                <a:ext uri="{96DAC541-7B7A-43D3-8B79-37D633B846F1}">
                  <asvg:svgBlip xmlns:asvg="http://schemas.microsoft.com/office/drawing/2016/SVG/main" r:embed="rId41"/>
                </a:ext>
              </a:extLst>
            </a:blip>
            <a:stretch>
              <a:fillRect/>
            </a:stretch>
          </p:blipFill>
          <p:spPr>
            <a:xfrm>
              <a:off x="1892795" y="5567730"/>
              <a:ext cx="914400" cy="914400"/>
            </a:xfrm>
            <a:prstGeom prst="rect">
              <a:avLst/>
            </a:prstGeom>
          </p:spPr>
        </p:pic>
      </p:grpSp>
      <p:grpSp>
        <p:nvGrpSpPr>
          <p:cNvPr id="60" name="Group 59">
            <a:extLst>
              <a:ext uri="{FF2B5EF4-FFF2-40B4-BE49-F238E27FC236}">
                <a16:creationId xmlns:a16="http://schemas.microsoft.com/office/drawing/2014/main" id="{2707AB39-6B68-520C-A4A4-A3B3B263926B}"/>
              </a:ext>
            </a:extLst>
          </p:cNvPr>
          <p:cNvGrpSpPr/>
          <p:nvPr/>
        </p:nvGrpSpPr>
        <p:grpSpPr>
          <a:xfrm>
            <a:off x="2932034" y="5542808"/>
            <a:ext cx="964245" cy="964245"/>
            <a:chOff x="2932034" y="5542808"/>
            <a:chExt cx="964245" cy="964245"/>
          </a:xfrm>
        </p:grpSpPr>
        <p:sp>
          <p:nvSpPr>
            <p:cNvPr id="61" name="Rectangle 60">
              <a:extLst>
                <a:ext uri="{FF2B5EF4-FFF2-40B4-BE49-F238E27FC236}">
                  <a16:creationId xmlns:a16="http://schemas.microsoft.com/office/drawing/2014/main" id="{4E195815-6E8D-909C-3716-A0F50B12AB58}"/>
                </a:ext>
              </a:extLst>
            </p:cNvPr>
            <p:cNvSpPr/>
            <p:nvPr/>
          </p:nvSpPr>
          <p:spPr>
            <a:xfrm>
              <a:off x="2932034" y="5542808"/>
              <a:ext cx="964245" cy="964245"/>
            </a:xfrm>
            <a:prstGeom prst="rect">
              <a:avLst/>
            </a:prstGeom>
            <a:solidFill>
              <a:srgbClr val="0B594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Graphic 61" descr="Grocery bag with solid fill">
              <a:extLst>
                <a:ext uri="{FF2B5EF4-FFF2-40B4-BE49-F238E27FC236}">
                  <a16:creationId xmlns:a16="http://schemas.microsoft.com/office/drawing/2014/main" id="{F17C488D-9BC8-9C5B-659A-7A4BB74C5F90}"/>
                </a:ext>
              </a:extLst>
            </p:cNvPr>
            <p:cNvPicPr>
              <a:picLocks noChangeAspect="1"/>
            </p:cNvPicPr>
            <p:nvPr/>
          </p:nvPicPr>
          <p:blipFill>
            <a:blip r:embed="rId42">
              <a:extLst>
                <a:ext uri="{96DAC541-7B7A-43D3-8B79-37D633B846F1}">
                  <asvg:svgBlip xmlns:asvg="http://schemas.microsoft.com/office/drawing/2016/SVG/main" r:embed="rId43"/>
                </a:ext>
              </a:extLst>
            </a:blip>
            <a:stretch>
              <a:fillRect/>
            </a:stretch>
          </p:blipFill>
          <p:spPr>
            <a:xfrm>
              <a:off x="2956956" y="5567730"/>
              <a:ext cx="914400" cy="914400"/>
            </a:xfrm>
            <a:prstGeom prst="rect">
              <a:avLst/>
            </a:prstGeom>
          </p:spPr>
        </p:pic>
      </p:grpSp>
      <p:grpSp>
        <p:nvGrpSpPr>
          <p:cNvPr id="63" name="Group 62">
            <a:extLst>
              <a:ext uri="{FF2B5EF4-FFF2-40B4-BE49-F238E27FC236}">
                <a16:creationId xmlns:a16="http://schemas.microsoft.com/office/drawing/2014/main" id="{25A41C84-49A7-DB97-D32B-4F1A8CD1E717}"/>
              </a:ext>
            </a:extLst>
          </p:cNvPr>
          <p:cNvGrpSpPr/>
          <p:nvPr/>
        </p:nvGrpSpPr>
        <p:grpSpPr>
          <a:xfrm>
            <a:off x="4000227" y="5542808"/>
            <a:ext cx="964245" cy="964245"/>
            <a:chOff x="4000227" y="5542808"/>
            <a:chExt cx="964245" cy="964245"/>
          </a:xfrm>
        </p:grpSpPr>
        <p:sp>
          <p:nvSpPr>
            <p:cNvPr id="64" name="Rectangle 63">
              <a:extLst>
                <a:ext uri="{FF2B5EF4-FFF2-40B4-BE49-F238E27FC236}">
                  <a16:creationId xmlns:a16="http://schemas.microsoft.com/office/drawing/2014/main" id="{7A60FF41-9120-4568-7BDC-80F6919F556B}"/>
                </a:ext>
              </a:extLst>
            </p:cNvPr>
            <p:cNvSpPr/>
            <p:nvPr/>
          </p:nvSpPr>
          <p:spPr>
            <a:xfrm>
              <a:off x="4000227" y="5542808"/>
              <a:ext cx="964245" cy="964245"/>
            </a:xfrm>
            <a:prstGeom prst="rect">
              <a:avLst/>
            </a:prstGeom>
            <a:solidFill>
              <a:srgbClr val="0A8E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5" name="Graphic 64" descr="Flashlight with solid fill">
              <a:extLst>
                <a:ext uri="{FF2B5EF4-FFF2-40B4-BE49-F238E27FC236}">
                  <a16:creationId xmlns:a16="http://schemas.microsoft.com/office/drawing/2014/main" id="{11ED86E1-08FD-495F-090E-DD72DA1D63AC}"/>
                </a:ext>
              </a:extLst>
            </p:cNvPr>
            <p:cNvPicPr>
              <a:picLocks noChangeAspect="1"/>
            </p:cNvPicPr>
            <p:nvPr/>
          </p:nvPicPr>
          <p:blipFill>
            <a:blip r:embed="rId44">
              <a:extLst>
                <a:ext uri="{96DAC541-7B7A-43D3-8B79-37D633B846F1}">
                  <asvg:svgBlip xmlns:asvg="http://schemas.microsoft.com/office/drawing/2016/SVG/main" r:embed="rId45"/>
                </a:ext>
              </a:extLst>
            </a:blip>
            <a:stretch>
              <a:fillRect/>
            </a:stretch>
          </p:blipFill>
          <p:spPr>
            <a:xfrm>
              <a:off x="4025147" y="5567730"/>
              <a:ext cx="914400" cy="914400"/>
            </a:xfrm>
            <a:prstGeom prst="rect">
              <a:avLst/>
            </a:prstGeom>
          </p:spPr>
        </p:pic>
      </p:grpSp>
      <p:grpSp>
        <p:nvGrpSpPr>
          <p:cNvPr id="66" name="Group 65">
            <a:extLst>
              <a:ext uri="{FF2B5EF4-FFF2-40B4-BE49-F238E27FC236}">
                <a16:creationId xmlns:a16="http://schemas.microsoft.com/office/drawing/2014/main" id="{56B569F4-E565-101B-9515-97E0A1FB2429}"/>
              </a:ext>
            </a:extLst>
          </p:cNvPr>
          <p:cNvGrpSpPr/>
          <p:nvPr/>
        </p:nvGrpSpPr>
        <p:grpSpPr>
          <a:xfrm>
            <a:off x="5068419" y="5542808"/>
            <a:ext cx="964245" cy="964245"/>
            <a:chOff x="5068419" y="5542808"/>
            <a:chExt cx="964245" cy="964245"/>
          </a:xfrm>
        </p:grpSpPr>
        <p:sp>
          <p:nvSpPr>
            <p:cNvPr id="67" name="Rectangle 66">
              <a:extLst>
                <a:ext uri="{FF2B5EF4-FFF2-40B4-BE49-F238E27FC236}">
                  <a16:creationId xmlns:a16="http://schemas.microsoft.com/office/drawing/2014/main" id="{35075337-82B1-1FA3-7824-1BBD39161B5A}"/>
                </a:ext>
              </a:extLst>
            </p:cNvPr>
            <p:cNvSpPr/>
            <p:nvPr/>
          </p:nvSpPr>
          <p:spPr>
            <a:xfrm>
              <a:off x="5068419" y="5542808"/>
              <a:ext cx="964245" cy="964245"/>
            </a:xfrm>
            <a:prstGeom prst="rect">
              <a:avLst/>
            </a:prstGeom>
            <a:solidFill>
              <a:srgbClr val="252D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8" name="Graphic 67" descr="First aid kit with solid fill">
              <a:extLst>
                <a:ext uri="{FF2B5EF4-FFF2-40B4-BE49-F238E27FC236}">
                  <a16:creationId xmlns:a16="http://schemas.microsoft.com/office/drawing/2014/main" id="{61DEC863-FEE1-354E-86F6-A24873ED8BCF}"/>
                </a:ext>
              </a:extLst>
            </p:cNvPr>
            <p:cNvPicPr>
              <a:picLocks noChangeAspect="1"/>
            </p:cNvPicPr>
            <p:nvPr/>
          </p:nvPicPr>
          <p:blipFill>
            <a:blip r:embed="rId46">
              <a:extLst>
                <a:ext uri="{96DAC541-7B7A-43D3-8B79-37D633B846F1}">
                  <asvg:svgBlip xmlns:asvg="http://schemas.microsoft.com/office/drawing/2016/SVG/main" r:embed="rId47"/>
                </a:ext>
              </a:extLst>
            </a:blip>
            <a:stretch>
              <a:fillRect/>
            </a:stretch>
          </p:blipFill>
          <p:spPr>
            <a:xfrm>
              <a:off x="5093341" y="5566329"/>
              <a:ext cx="914400" cy="914400"/>
            </a:xfrm>
            <a:prstGeom prst="rect">
              <a:avLst/>
            </a:prstGeom>
          </p:spPr>
        </p:pic>
      </p:grpSp>
    </p:spTree>
    <p:extLst>
      <p:ext uri="{BB962C8B-B14F-4D97-AF65-F5344CB8AC3E}">
        <p14:creationId xmlns:p14="http://schemas.microsoft.com/office/powerpoint/2010/main" val="3650404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1500"/>
                            </p:stCondLst>
                            <p:childTnLst>
                              <p:par>
                                <p:cTn id="9" presetID="45" presetClass="entr" presetSubtype="0"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fade">
                                      <p:cBhvr>
                                        <p:cTn id="11" dur="500"/>
                                        <p:tgtEl>
                                          <p:spTgt spid="36"/>
                                        </p:tgtEl>
                                      </p:cBhvr>
                                    </p:animEffect>
                                    <p:anim calcmode="lin" valueType="num">
                                      <p:cBhvr>
                                        <p:cTn id="12" dur="500" fill="hold"/>
                                        <p:tgtEl>
                                          <p:spTgt spid="36"/>
                                        </p:tgtEl>
                                        <p:attrNameLst>
                                          <p:attrName>ppt_w</p:attrName>
                                        </p:attrNameLst>
                                      </p:cBhvr>
                                      <p:tavLst>
                                        <p:tav tm="0" fmla="#ppt_w*sin(2.5*pi*$)">
                                          <p:val>
                                            <p:fltVal val="0"/>
                                          </p:val>
                                        </p:tav>
                                        <p:tav tm="100000">
                                          <p:val>
                                            <p:fltVal val="1"/>
                                          </p:val>
                                        </p:tav>
                                      </p:tavLst>
                                    </p:anim>
                                    <p:anim calcmode="lin" valueType="num">
                                      <p:cBhvr>
                                        <p:cTn id="13" dur="500" fill="hold"/>
                                        <p:tgtEl>
                                          <p:spTgt spid="36"/>
                                        </p:tgtEl>
                                        <p:attrNameLst>
                                          <p:attrName>ppt_h</p:attrName>
                                        </p:attrNameLst>
                                      </p:cBhvr>
                                      <p:tavLst>
                                        <p:tav tm="0">
                                          <p:val>
                                            <p:strVal val="#ppt_h"/>
                                          </p:val>
                                        </p:tav>
                                        <p:tav tm="100000">
                                          <p:val>
                                            <p:strVal val="#ppt_h"/>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anim calcmode="lin" valueType="num">
                                      <p:cBhvr>
                                        <p:cTn id="18" dur="500" fill="hold"/>
                                        <p:tgtEl>
                                          <p:spTgt spid="14"/>
                                        </p:tgtEl>
                                        <p:attrNameLst>
                                          <p:attrName>ppt_w</p:attrName>
                                        </p:attrNameLst>
                                      </p:cBhvr>
                                      <p:tavLst>
                                        <p:tav tm="0" fmla="#ppt_w*sin(2.5*pi*$)">
                                          <p:val>
                                            <p:fltVal val="0"/>
                                          </p:val>
                                        </p:tav>
                                        <p:tav tm="100000">
                                          <p:val>
                                            <p:fltVal val="1"/>
                                          </p:val>
                                        </p:tav>
                                      </p:tavLst>
                                    </p:anim>
                                    <p:anim calcmode="lin" valueType="num">
                                      <p:cBhvr>
                                        <p:cTn id="19" dur="500" fill="hold"/>
                                        <p:tgtEl>
                                          <p:spTgt spid="14"/>
                                        </p:tgtEl>
                                        <p:attrNameLst>
                                          <p:attrName>ppt_h</p:attrName>
                                        </p:attrNameLst>
                                      </p:cBhvr>
                                      <p:tavLst>
                                        <p:tav tm="0">
                                          <p:val>
                                            <p:strVal val="#ppt_h"/>
                                          </p:val>
                                        </p:tav>
                                        <p:tav tm="100000">
                                          <p:val>
                                            <p:strVal val="#ppt_h"/>
                                          </p:val>
                                        </p:tav>
                                      </p:tavLst>
                                    </p:anim>
                                  </p:childTnLst>
                                </p:cTn>
                              </p:par>
                            </p:childTnLst>
                          </p:cTn>
                        </p:par>
                        <p:par>
                          <p:cTn id="20" fill="hold">
                            <p:stCondLst>
                              <p:cond delay="2500"/>
                            </p:stCondLst>
                            <p:childTnLst>
                              <p:par>
                                <p:cTn id="21" presetID="45"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anim calcmode="lin" valueType="num">
                                      <p:cBhvr>
                                        <p:cTn id="24" dur="500" fill="hold"/>
                                        <p:tgtEl>
                                          <p:spTgt spid="51"/>
                                        </p:tgtEl>
                                        <p:attrNameLst>
                                          <p:attrName>ppt_w</p:attrName>
                                        </p:attrNameLst>
                                      </p:cBhvr>
                                      <p:tavLst>
                                        <p:tav tm="0" fmla="#ppt_w*sin(2.5*pi*$)">
                                          <p:val>
                                            <p:fltVal val="0"/>
                                          </p:val>
                                        </p:tav>
                                        <p:tav tm="100000">
                                          <p:val>
                                            <p:fltVal val="1"/>
                                          </p:val>
                                        </p:tav>
                                      </p:tavLst>
                                    </p:anim>
                                    <p:anim calcmode="lin" valueType="num">
                                      <p:cBhvr>
                                        <p:cTn id="25" dur="500" fill="hold"/>
                                        <p:tgtEl>
                                          <p:spTgt spid="51"/>
                                        </p:tgtEl>
                                        <p:attrNameLst>
                                          <p:attrName>ppt_h</p:attrName>
                                        </p:attrNameLst>
                                      </p:cBhvr>
                                      <p:tavLst>
                                        <p:tav tm="0">
                                          <p:val>
                                            <p:strVal val="#ppt_h"/>
                                          </p:val>
                                        </p:tav>
                                        <p:tav tm="100000">
                                          <p:val>
                                            <p:strVal val="#ppt_h"/>
                                          </p:val>
                                        </p:tav>
                                      </p:tavLst>
                                    </p:anim>
                                  </p:childTnLst>
                                </p:cTn>
                              </p:par>
                            </p:childTnLst>
                          </p:cTn>
                        </p:par>
                        <p:par>
                          <p:cTn id="26" fill="hold">
                            <p:stCondLst>
                              <p:cond delay="3000"/>
                            </p:stCondLst>
                            <p:childTnLst>
                              <p:par>
                                <p:cTn id="27" presetID="45" presetClass="entr" presetSubtype="0" fill="hold"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fade">
                                      <p:cBhvr>
                                        <p:cTn id="29" dur="500"/>
                                        <p:tgtEl>
                                          <p:spTgt spid="48"/>
                                        </p:tgtEl>
                                      </p:cBhvr>
                                    </p:animEffect>
                                    <p:anim calcmode="lin" valueType="num">
                                      <p:cBhvr>
                                        <p:cTn id="30" dur="500" fill="hold"/>
                                        <p:tgtEl>
                                          <p:spTgt spid="48"/>
                                        </p:tgtEl>
                                        <p:attrNameLst>
                                          <p:attrName>ppt_w</p:attrName>
                                        </p:attrNameLst>
                                      </p:cBhvr>
                                      <p:tavLst>
                                        <p:tav tm="0" fmla="#ppt_w*sin(2.5*pi*$)">
                                          <p:val>
                                            <p:fltVal val="0"/>
                                          </p:val>
                                        </p:tav>
                                        <p:tav tm="100000">
                                          <p:val>
                                            <p:fltVal val="1"/>
                                          </p:val>
                                        </p:tav>
                                      </p:tavLst>
                                    </p:anim>
                                    <p:anim calcmode="lin" valueType="num">
                                      <p:cBhvr>
                                        <p:cTn id="31" dur="500" fill="hold"/>
                                        <p:tgtEl>
                                          <p:spTgt spid="48"/>
                                        </p:tgtEl>
                                        <p:attrNameLst>
                                          <p:attrName>ppt_h</p:attrName>
                                        </p:attrNameLst>
                                      </p:cBhvr>
                                      <p:tavLst>
                                        <p:tav tm="0">
                                          <p:val>
                                            <p:strVal val="#ppt_h"/>
                                          </p:val>
                                        </p:tav>
                                        <p:tav tm="100000">
                                          <p:val>
                                            <p:strVal val="#ppt_h"/>
                                          </p:val>
                                        </p:tav>
                                      </p:tavLst>
                                    </p:anim>
                                  </p:childTnLst>
                                </p:cTn>
                              </p:par>
                            </p:childTnLst>
                          </p:cTn>
                        </p:par>
                        <p:par>
                          <p:cTn id="32" fill="hold">
                            <p:stCondLst>
                              <p:cond delay="3500"/>
                            </p:stCondLst>
                            <p:childTnLst>
                              <p:par>
                                <p:cTn id="33" presetID="45" presetClass="entr" presetSubtype="0" fill="hold"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anim calcmode="lin" valueType="num">
                                      <p:cBhvr>
                                        <p:cTn id="36" dur="500" fill="hold"/>
                                        <p:tgtEl>
                                          <p:spTgt spid="20"/>
                                        </p:tgtEl>
                                        <p:attrNameLst>
                                          <p:attrName>ppt_w</p:attrName>
                                        </p:attrNameLst>
                                      </p:cBhvr>
                                      <p:tavLst>
                                        <p:tav tm="0" fmla="#ppt_w*sin(2.5*pi*$)">
                                          <p:val>
                                            <p:fltVal val="0"/>
                                          </p:val>
                                        </p:tav>
                                        <p:tav tm="100000">
                                          <p:val>
                                            <p:fltVal val="1"/>
                                          </p:val>
                                        </p:tav>
                                      </p:tavLst>
                                    </p:anim>
                                    <p:anim calcmode="lin" valueType="num">
                                      <p:cBhvr>
                                        <p:cTn id="37" dur="500" fill="hold"/>
                                        <p:tgtEl>
                                          <p:spTgt spid="20"/>
                                        </p:tgtEl>
                                        <p:attrNameLst>
                                          <p:attrName>ppt_h</p:attrName>
                                        </p:attrNameLst>
                                      </p:cBhvr>
                                      <p:tavLst>
                                        <p:tav tm="0">
                                          <p:val>
                                            <p:strVal val="#ppt_h"/>
                                          </p:val>
                                        </p:tav>
                                        <p:tav tm="100000">
                                          <p:val>
                                            <p:strVal val="#ppt_h"/>
                                          </p:val>
                                        </p:tav>
                                      </p:tavLst>
                                    </p:anim>
                                  </p:childTnLst>
                                </p:cTn>
                              </p:par>
                            </p:childTnLst>
                          </p:cTn>
                        </p:par>
                        <p:par>
                          <p:cTn id="38" fill="hold">
                            <p:stCondLst>
                              <p:cond delay="4000"/>
                            </p:stCondLst>
                            <p:childTnLst>
                              <p:par>
                                <p:cTn id="39" presetID="45" presetClass="entr" presetSubtype="0"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fade">
                                      <p:cBhvr>
                                        <p:cTn id="41" dur="500"/>
                                        <p:tgtEl>
                                          <p:spTgt spid="60"/>
                                        </p:tgtEl>
                                      </p:cBhvr>
                                    </p:animEffect>
                                    <p:anim calcmode="lin" valueType="num">
                                      <p:cBhvr>
                                        <p:cTn id="42" dur="500" fill="hold"/>
                                        <p:tgtEl>
                                          <p:spTgt spid="60"/>
                                        </p:tgtEl>
                                        <p:attrNameLst>
                                          <p:attrName>ppt_w</p:attrName>
                                        </p:attrNameLst>
                                      </p:cBhvr>
                                      <p:tavLst>
                                        <p:tav tm="0" fmla="#ppt_w*sin(2.5*pi*$)">
                                          <p:val>
                                            <p:fltVal val="0"/>
                                          </p:val>
                                        </p:tav>
                                        <p:tav tm="100000">
                                          <p:val>
                                            <p:fltVal val="1"/>
                                          </p:val>
                                        </p:tav>
                                      </p:tavLst>
                                    </p:anim>
                                    <p:anim calcmode="lin" valueType="num">
                                      <p:cBhvr>
                                        <p:cTn id="43" dur="500" fill="hold"/>
                                        <p:tgtEl>
                                          <p:spTgt spid="60"/>
                                        </p:tgtEl>
                                        <p:attrNameLst>
                                          <p:attrName>ppt_h</p:attrName>
                                        </p:attrNameLst>
                                      </p:cBhvr>
                                      <p:tavLst>
                                        <p:tav tm="0">
                                          <p:val>
                                            <p:strVal val="#ppt_h"/>
                                          </p:val>
                                        </p:tav>
                                        <p:tav tm="100000">
                                          <p:val>
                                            <p:strVal val="#ppt_h"/>
                                          </p:val>
                                        </p:tav>
                                      </p:tavLst>
                                    </p:anim>
                                  </p:childTnLst>
                                </p:cTn>
                              </p:par>
                            </p:childTnLst>
                          </p:cTn>
                        </p:par>
                        <p:par>
                          <p:cTn id="44" fill="hold">
                            <p:stCondLst>
                              <p:cond delay="4500"/>
                            </p:stCondLst>
                            <p:childTnLst>
                              <p:par>
                                <p:cTn id="45" presetID="45" presetClass="entr" presetSubtype="0"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500"/>
                                        <p:tgtEl>
                                          <p:spTgt spid="24"/>
                                        </p:tgtEl>
                                      </p:cBhvr>
                                    </p:animEffect>
                                    <p:anim calcmode="lin" valueType="num">
                                      <p:cBhvr>
                                        <p:cTn id="48" dur="500" fill="hold"/>
                                        <p:tgtEl>
                                          <p:spTgt spid="24"/>
                                        </p:tgtEl>
                                        <p:attrNameLst>
                                          <p:attrName>ppt_w</p:attrName>
                                        </p:attrNameLst>
                                      </p:cBhvr>
                                      <p:tavLst>
                                        <p:tav tm="0" fmla="#ppt_w*sin(2.5*pi*$)">
                                          <p:val>
                                            <p:fltVal val="0"/>
                                          </p:val>
                                        </p:tav>
                                        <p:tav tm="100000">
                                          <p:val>
                                            <p:fltVal val="1"/>
                                          </p:val>
                                        </p:tav>
                                      </p:tavLst>
                                    </p:anim>
                                    <p:anim calcmode="lin" valueType="num">
                                      <p:cBhvr>
                                        <p:cTn id="49" dur="500" fill="hold"/>
                                        <p:tgtEl>
                                          <p:spTgt spid="24"/>
                                        </p:tgtEl>
                                        <p:attrNameLst>
                                          <p:attrName>ppt_h</p:attrName>
                                        </p:attrNameLst>
                                      </p:cBhvr>
                                      <p:tavLst>
                                        <p:tav tm="0">
                                          <p:val>
                                            <p:strVal val="#ppt_h"/>
                                          </p:val>
                                        </p:tav>
                                        <p:tav tm="100000">
                                          <p:val>
                                            <p:strVal val="#ppt_h"/>
                                          </p:val>
                                        </p:tav>
                                      </p:tavLst>
                                    </p:anim>
                                  </p:childTnLst>
                                </p:cTn>
                              </p:par>
                            </p:childTnLst>
                          </p:cTn>
                        </p:par>
                        <p:par>
                          <p:cTn id="50" fill="hold">
                            <p:stCondLst>
                              <p:cond delay="5000"/>
                            </p:stCondLst>
                            <p:childTnLst>
                              <p:par>
                                <p:cTn id="51" presetID="45" presetClass="entr" presetSubtype="0" fill="hold" nodeType="after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500"/>
                                        <p:tgtEl>
                                          <p:spTgt spid="33"/>
                                        </p:tgtEl>
                                      </p:cBhvr>
                                    </p:animEffect>
                                    <p:anim calcmode="lin" valueType="num">
                                      <p:cBhvr>
                                        <p:cTn id="54" dur="500" fill="hold"/>
                                        <p:tgtEl>
                                          <p:spTgt spid="33"/>
                                        </p:tgtEl>
                                        <p:attrNameLst>
                                          <p:attrName>ppt_w</p:attrName>
                                        </p:attrNameLst>
                                      </p:cBhvr>
                                      <p:tavLst>
                                        <p:tav tm="0" fmla="#ppt_w*sin(2.5*pi*$)">
                                          <p:val>
                                            <p:fltVal val="0"/>
                                          </p:val>
                                        </p:tav>
                                        <p:tav tm="100000">
                                          <p:val>
                                            <p:fltVal val="1"/>
                                          </p:val>
                                        </p:tav>
                                      </p:tavLst>
                                    </p:anim>
                                    <p:anim calcmode="lin" valueType="num">
                                      <p:cBhvr>
                                        <p:cTn id="55" dur="500" fill="hold"/>
                                        <p:tgtEl>
                                          <p:spTgt spid="33"/>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45" presetClass="entr" presetSubtype="0" fill="hold" nodeType="afterEffect">
                                  <p:stCondLst>
                                    <p:cond delay="0"/>
                                  </p:stCondLst>
                                  <p:childTnLst>
                                    <p:set>
                                      <p:cBhvr>
                                        <p:cTn id="58" dur="1" fill="hold">
                                          <p:stCondLst>
                                            <p:cond delay="0"/>
                                          </p:stCondLst>
                                        </p:cTn>
                                        <p:tgtEl>
                                          <p:spTgt spid="66"/>
                                        </p:tgtEl>
                                        <p:attrNameLst>
                                          <p:attrName>style.visibility</p:attrName>
                                        </p:attrNameLst>
                                      </p:cBhvr>
                                      <p:to>
                                        <p:strVal val="visible"/>
                                      </p:to>
                                    </p:set>
                                    <p:animEffect transition="in" filter="fade">
                                      <p:cBhvr>
                                        <p:cTn id="59" dur="500"/>
                                        <p:tgtEl>
                                          <p:spTgt spid="66"/>
                                        </p:tgtEl>
                                      </p:cBhvr>
                                    </p:animEffect>
                                    <p:anim calcmode="lin" valueType="num">
                                      <p:cBhvr>
                                        <p:cTn id="60" dur="500" fill="hold"/>
                                        <p:tgtEl>
                                          <p:spTgt spid="66"/>
                                        </p:tgtEl>
                                        <p:attrNameLst>
                                          <p:attrName>ppt_w</p:attrName>
                                        </p:attrNameLst>
                                      </p:cBhvr>
                                      <p:tavLst>
                                        <p:tav tm="0" fmla="#ppt_w*sin(2.5*pi*$)">
                                          <p:val>
                                            <p:fltVal val="0"/>
                                          </p:val>
                                        </p:tav>
                                        <p:tav tm="100000">
                                          <p:val>
                                            <p:fltVal val="1"/>
                                          </p:val>
                                        </p:tav>
                                      </p:tavLst>
                                    </p:anim>
                                    <p:anim calcmode="lin" valueType="num">
                                      <p:cBhvr>
                                        <p:cTn id="61" dur="500" fill="hold"/>
                                        <p:tgtEl>
                                          <p:spTgt spid="66"/>
                                        </p:tgtEl>
                                        <p:attrNameLst>
                                          <p:attrName>ppt_h</p:attrName>
                                        </p:attrNameLst>
                                      </p:cBhvr>
                                      <p:tavLst>
                                        <p:tav tm="0">
                                          <p:val>
                                            <p:strVal val="#ppt_h"/>
                                          </p:val>
                                        </p:tav>
                                        <p:tav tm="100000">
                                          <p:val>
                                            <p:strVal val="#ppt_h"/>
                                          </p:val>
                                        </p:tav>
                                      </p:tavLst>
                                    </p:anim>
                                  </p:childTnLst>
                                </p:cTn>
                              </p:par>
                            </p:childTnLst>
                          </p:cTn>
                        </p:par>
                        <p:par>
                          <p:cTn id="62" fill="hold">
                            <p:stCondLst>
                              <p:cond delay="6000"/>
                            </p:stCondLst>
                            <p:childTnLst>
                              <p:par>
                                <p:cTn id="63" presetID="45" presetClass="entr" presetSubtype="0" fill="hold" nodeType="after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500"/>
                                        <p:tgtEl>
                                          <p:spTgt spid="27"/>
                                        </p:tgtEl>
                                      </p:cBhvr>
                                    </p:animEffect>
                                    <p:anim calcmode="lin" valueType="num">
                                      <p:cBhvr>
                                        <p:cTn id="66" dur="500" fill="hold"/>
                                        <p:tgtEl>
                                          <p:spTgt spid="27"/>
                                        </p:tgtEl>
                                        <p:attrNameLst>
                                          <p:attrName>ppt_w</p:attrName>
                                        </p:attrNameLst>
                                      </p:cBhvr>
                                      <p:tavLst>
                                        <p:tav tm="0" fmla="#ppt_w*sin(2.5*pi*$)">
                                          <p:val>
                                            <p:fltVal val="0"/>
                                          </p:val>
                                        </p:tav>
                                        <p:tav tm="100000">
                                          <p:val>
                                            <p:fltVal val="1"/>
                                          </p:val>
                                        </p:tav>
                                      </p:tavLst>
                                    </p:anim>
                                    <p:anim calcmode="lin" valueType="num">
                                      <p:cBhvr>
                                        <p:cTn id="67" dur="500" fill="hold"/>
                                        <p:tgtEl>
                                          <p:spTgt spid="27"/>
                                        </p:tgtEl>
                                        <p:attrNameLst>
                                          <p:attrName>ppt_h</p:attrName>
                                        </p:attrNameLst>
                                      </p:cBhvr>
                                      <p:tavLst>
                                        <p:tav tm="0">
                                          <p:val>
                                            <p:strVal val="#ppt_h"/>
                                          </p:val>
                                        </p:tav>
                                        <p:tav tm="100000">
                                          <p:val>
                                            <p:strVal val="#ppt_h"/>
                                          </p:val>
                                        </p:tav>
                                      </p:tavLst>
                                    </p:anim>
                                  </p:childTnLst>
                                </p:cTn>
                              </p:par>
                            </p:childTnLst>
                          </p:cTn>
                        </p:par>
                        <p:par>
                          <p:cTn id="68" fill="hold">
                            <p:stCondLst>
                              <p:cond delay="6500"/>
                            </p:stCondLst>
                            <p:childTnLst>
                              <p:par>
                                <p:cTn id="69" presetID="45" presetClass="entr" presetSubtype="0"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500"/>
                                        <p:tgtEl>
                                          <p:spTgt spid="45"/>
                                        </p:tgtEl>
                                      </p:cBhvr>
                                    </p:animEffect>
                                    <p:anim calcmode="lin" valueType="num">
                                      <p:cBhvr>
                                        <p:cTn id="72" dur="500" fill="hold"/>
                                        <p:tgtEl>
                                          <p:spTgt spid="45"/>
                                        </p:tgtEl>
                                        <p:attrNameLst>
                                          <p:attrName>ppt_w</p:attrName>
                                        </p:attrNameLst>
                                      </p:cBhvr>
                                      <p:tavLst>
                                        <p:tav tm="0" fmla="#ppt_w*sin(2.5*pi*$)">
                                          <p:val>
                                            <p:fltVal val="0"/>
                                          </p:val>
                                        </p:tav>
                                        <p:tav tm="100000">
                                          <p:val>
                                            <p:fltVal val="1"/>
                                          </p:val>
                                        </p:tav>
                                      </p:tavLst>
                                    </p:anim>
                                    <p:anim calcmode="lin" valueType="num">
                                      <p:cBhvr>
                                        <p:cTn id="73" dur="500" fill="hold"/>
                                        <p:tgtEl>
                                          <p:spTgt spid="45"/>
                                        </p:tgtEl>
                                        <p:attrNameLst>
                                          <p:attrName>ppt_h</p:attrName>
                                        </p:attrNameLst>
                                      </p:cBhvr>
                                      <p:tavLst>
                                        <p:tav tm="0">
                                          <p:val>
                                            <p:strVal val="#ppt_h"/>
                                          </p:val>
                                        </p:tav>
                                        <p:tav tm="100000">
                                          <p:val>
                                            <p:strVal val="#ppt_h"/>
                                          </p:val>
                                        </p:tav>
                                      </p:tavLst>
                                    </p:anim>
                                  </p:childTnLst>
                                </p:cTn>
                              </p:par>
                            </p:childTnLst>
                          </p:cTn>
                        </p:par>
                        <p:par>
                          <p:cTn id="74" fill="hold">
                            <p:stCondLst>
                              <p:cond delay="7000"/>
                            </p:stCondLst>
                            <p:childTnLst>
                              <p:par>
                                <p:cTn id="75" presetID="45" presetClass="entr" presetSubtype="0" fill="hold" nodeType="after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500"/>
                                        <p:tgtEl>
                                          <p:spTgt spid="30"/>
                                        </p:tgtEl>
                                      </p:cBhvr>
                                    </p:animEffect>
                                    <p:anim calcmode="lin" valueType="num">
                                      <p:cBhvr>
                                        <p:cTn id="78" dur="500" fill="hold"/>
                                        <p:tgtEl>
                                          <p:spTgt spid="30"/>
                                        </p:tgtEl>
                                        <p:attrNameLst>
                                          <p:attrName>ppt_w</p:attrName>
                                        </p:attrNameLst>
                                      </p:cBhvr>
                                      <p:tavLst>
                                        <p:tav tm="0" fmla="#ppt_w*sin(2.5*pi*$)">
                                          <p:val>
                                            <p:fltVal val="0"/>
                                          </p:val>
                                        </p:tav>
                                        <p:tav tm="100000">
                                          <p:val>
                                            <p:fltVal val="1"/>
                                          </p:val>
                                        </p:tav>
                                      </p:tavLst>
                                    </p:anim>
                                    <p:anim calcmode="lin" valueType="num">
                                      <p:cBhvr>
                                        <p:cTn id="79" dur="500" fill="hold"/>
                                        <p:tgtEl>
                                          <p:spTgt spid="30"/>
                                        </p:tgtEl>
                                        <p:attrNameLst>
                                          <p:attrName>ppt_h</p:attrName>
                                        </p:attrNameLst>
                                      </p:cBhvr>
                                      <p:tavLst>
                                        <p:tav tm="0">
                                          <p:val>
                                            <p:strVal val="#ppt_h"/>
                                          </p:val>
                                        </p:tav>
                                        <p:tav tm="100000">
                                          <p:val>
                                            <p:strVal val="#ppt_h"/>
                                          </p:val>
                                        </p:tav>
                                      </p:tavLst>
                                    </p:anim>
                                  </p:childTnLst>
                                </p:cTn>
                              </p:par>
                            </p:childTnLst>
                          </p:cTn>
                        </p:par>
                        <p:par>
                          <p:cTn id="80" fill="hold">
                            <p:stCondLst>
                              <p:cond delay="7500"/>
                            </p:stCondLst>
                            <p:childTnLst>
                              <p:par>
                                <p:cTn id="81" presetID="45"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500"/>
                                        <p:tgtEl>
                                          <p:spTgt spid="39"/>
                                        </p:tgtEl>
                                      </p:cBhvr>
                                    </p:animEffect>
                                    <p:anim calcmode="lin" valueType="num">
                                      <p:cBhvr>
                                        <p:cTn id="84" dur="500" fill="hold"/>
                                        <p:tgtEl>
                                          <p:spTgt spid="39"/>
                                        </p:tgtEl>
                                        <p:attrNameLst>
                                          <p:attrName>ppt_w</p:attrName>
                                        </p:attrNameLst>
                                      </p:cBhvr>
                                      <p:tavLst>
                                        <p:tav tm="0" fmla="#ppt_w*sin(2.5*pi*$)">
                                          <p:val>
                                            <p:fltVal val="0"/>
                                          </p:val>
                                        </p:tav>
                                        <p:tav tm="100000">
                                          <p:val>
                                            <p:fltVal val="1"/>
                                          </p:val>
                                        </p:tav>
                                      </p:tavLst>
                                    </p:anim>
                                    <p:anim calcmode="lin" valueType="num">
                                      <p:cBhvr>
                                        <p:cTn id="85" dur="500" fill="hold"/>
                                        <p:tgtEl>
                                          <p:spTgt spid="39"/>
                                        </p:tgtEl>
                                        <p:attrNameLst>
                                          <p:attrName>ppt_h</p:attrName>
                                        </p:attrNameLst>
                                      </p:cBhvr>
                                      <p:tavLst>
                                        <p:tav tm="0">
                                          <p:val>
                                            <p:strVal val="#ppt_h"/>
                                          </p:val>
                                        </p:tav>
                                        <p:tav tm="100000">
                                          <p:val>
                                            <p:strVal val="#ppt_h"/>
                                          </p:val>
                                        </p:tav>
                                      </p:tavLst>
                                    </p:anim>
                                  </p:childTnLst>
                                </p:cTn>
                              </p:par>
                            </p:childTnLst>
                          </p:cTn>
                        </p:par>
                        <p:par>
                          <p:cTn id="86" fill="hold">
                            <p:stCondLst>
                              <p:cond delay="8000"/>
                            </p:stCondLst>
                            <p:childTnLst>
                              <p:par>
                                <p:cTn id="87" presetID="45" presetClass="entr" presetSubtype="0" fill="hold" nodeType="afterEffect">
                                  <p:stCondLst>
                                    <p:cond delay="0"/>
                                  </p:stCondLst>
                                  <p:childTnLst>
                                    <p:set>
                                      <p:cBhvr>
                                        <p:cTn id="88" dur="1" fill="hold">
                                          <p:stCondLst>
                                            <p:cond delay="0"/>
                                          </p:stCondLst>
                                        </p:cTn>
                                        <p:tgtEl>
                                          <p:spTgt spid="7"/>
                                        </p:tgtEl>
                                        <p:attrNameLst>
                                          <p:attrName>style.visibility</p:attrName>
                                        </p:attrNameLst>
                                      </p:cBhvr>
                                      <p:to>
                                        <p:strVal val="visible"/>
                                      </p:to>
                                    </p:set>
                                    <p:animEffect transition="in" filter="fade">
                                      <p:cBhvr>
                                        <p:cTn id="89" dur="500"/>
                                        <p:tgtEl>
                                          <p:spTgt spid="7"/>
                                        </p:tgtEl>
                                      </p:cBhvr>
                                    </p:animEffect>
                                    <p:anim calcmode="lin" valueType="num">
                                      <p:cBhvr>
                                        <p:cTn id="90" dur="500" fill="hold"/>
                                        <p:tgtEl>
                                          <p:spTgt spid="7"/>
                                        </p:tgtEl>
                                        <p:attrNameLst>
                                          <p:attrName>ppt_w</p:attrName>
                                        </p:attrNameLst>
                                      </p:cBhvr>
                                      <p:tavLst>
                                        <p:tav tm="0" fmla="#ppt_w*sin(2.5*pi*$)">
                                          <p:val>
                                            <p:fltVal val="0"/>
                                          </p:val>
                                        </p:tav>
                                        <p:tav tm="100000">
                                          <p:val>
                                            <p:fltVal val="1"/>
                                          </p:val>
                                        </p:tav>
                                      </p:tavLst>
                                    </p:anim>
                                    <p:anim calcmode="lin" valueType="num">
                                      <p:cBhvr>
                                        <p:cTn id="91" dur="500" fill="hold"/>
                                        <p:tgtEl>
                                          <p:spTgt spid="7"/>
                                        </p:tgtEl>
                                        <p:attrNameLst>
                                          <p:attrName>ppt_h</p:attrName>
                                        </p:attrNameLst>
                                      </p:cBhvr>
                                      <p:tavLst>
                                        <p:tav tm="0">
                                          <p:val>
                                            <p:strVal val="#ppt_h"/>
                                          </p:val>
                                        </p:tav>
                                        <p:tav tm="100000">
                                          <p:val>
                                            <p:strVal val="#ppt_h"/>
                                          </p:val>
                                        </p:tav>
                                      </p:tavLst>
                                    </p:anim>
                                  </p:childTnLst>
                                </p:cTn>
                              </p:par>
                            </p:childTnLst>
                          </p:cTn>
                        </p:par>
                        <p:par>
                          <p:cTn id="92" fill="hold">
                            <p:stCondLst>
                              <p:cond delay="8500"/>
                            </p:stCondLst>
                            <p:childTnLst>
                              <p:par>
                                <p:cTn id="93" presetID="45" presetClass="entr" presetSubtype="0" fill="hold" nodeType="afterEffect">
                                  <p:stCondLst>
                                    <p:cond delay="0"/>
                                  </p:stCondLst>
                                  <p:childTnLst>
                                    <p:set>
                                      <p:cBhvr>
                                        <p:cTn id="94" dur="1" fill="hold">
                                          <p:stCondLst>
                                            <p:cond delay="0"/>
                                          </p:stCondLst>
                                        </p:cTn>
                                        <p:tgtEl>
                                          <p:spTgt spid="17"/>
                                        </p:tgtEl>
                                        <p:attrNameLst>
                                          <p:attrName>style.visibility</p:attrName>
                                        </p:attrNameLst>
                                      </p:cBhvr>
                                      <p:to>
                                        <p:strVal val="visible"/>
                                      </p:to>
                                    </p:set>
                                    <p:animEffect transition="in" filter="fade">
                                      <p:cBhvr>
                                        <p:cTn id="95" dur="500"/>
                                        <p:tgtEl>
                                          <p:spTgt spid="17"/>
                                        </p:tgtEl>
                                      </p:cBhvr>
                                    </p:animEffect>
                                    <p:anim calcmode="lin" valueType="num">
                                      <p:cBhvr>
                                        <p:cTn id="96" dur="500" fill="hold"/>
                                        <p:tgtEl>
                                          <p:spTgt spid="17"/>
                                        </p:tgtEl>
                                        <p:attrNameLst>
                                          <p:attrName>ppt_w</p:attrName>
                                        </p:attrNameLst>
                                      </p:cBhvr>
                                      <p:tavLst>
                                        <p:tav tm="0" fmla="#ppt_w*sin(2.5*pi*$)">
                                          <p:val>
                                            <p:fltVal val="0"/>
                                          </p:val>
                                        </p:tav>
                                        <p:tav tm="100000">
                                          <p:val>
                                            <p:fltVal val="1"/>
                                          </p:val>
                                        </p:tav>
                                      </p:tavLst>
                                    </p:anim>
                                    <p:anim calcmode="lin" valueType="num">
                                      <p:cBhvr>
                                        <p:cTn id="97" dur="500" fill="hold"/>
                                        <p:tgtEl>
                                          <p:spTgt spid="17"/>
                                        </p:tgtEl>
                                        <p:attrNameLst>
                                          <p:attrName>ppt_h</p:attrName>
                                        </p:attrNameLst>
                                      </p:cBhvr>
                                      <p:tavLst>
                                        <p:tav tm="0">
                                          <p:val>
                                            <p:strVal val="#ppt_h"/>
                                          </p:val>
                                        </p:tav>
                                        <p:tav tm="100000">
                                          <p:val>
                                            <p:strVal val="#ppt_h"/>
                                          </p:val>
                                        </p:tav>
                                      </p:tavLst>
                                    </p:anim>
                                  </p:childTnLst>
                                </p:cTn>
                              </p:par>
                            </p:childTnLst>
                          </p:cTn>
                        </p:par>
                        <p:par>
                          <p:cTn id="98" fill="hold">
                            <p:stCondLst>
                              <p:cond delay="9000"/>
                            </p:stCondLst>
                            <p:childTnLst>
                              <p:par>
                                <p:cTn id="99" presetID="45"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500"/>
                                        <p:tgtEl>
                                          <p:spTgt spid="42"/>
                                        </p:tgtEl>
                                      </p:cBhvr>
                                    </p:animEffect>
                                    <p:anim calcmode="lin" valueType="num">
                                      <p:cBhvr>
                                        <p:cTn id="102" dur="500" fill="hold"/>
                                        <p:tgtEl>
                                          <p:spTgt spid="42"/>
                                        </p:tgtEl>
                                        <p:attrNameLst>
                                          <p:attrName>ppt_w</p:attrName>
                                        </p:attrNameLst>
                                      </p:cBhvr>
                                      <p:tavLst>
                                        <p:tav tm="0" fmla="#ppt_w*sin(2.5*pi*$)">
                                          <p:val>
                                            <p:fltVal val="0"/>
                                          </p:val>
                                        </p:tav>
                                        <p:tav tm="100000">
                                          <p:val>
                                            <p:fltVal val="1"/>
                                          </p:val>
                                        </p:tav>
                                      </p:tavLst>
                                    </p:anim>
                                    <p:anim calcmode="lin" valueType="num">
                                      <p:cBhvr>
                                        <p:cTn id="103" dur="500" fill="hold"/>
                                        <p:tgtEl>
                                          <p:spTgt spid="42"/>
                                        </p:tgtEl>
                                        <p:attrNameLst>
                                          <p:attrName>ppt_h</p:attrName>
                                        </p:attrNameLst>
                                      </p:cBhvr>
                                      <p:tavLst>
                                        <p:tav tm="0">
                                          <p:val>
                                            <p:strVal val="#ppt_h"/>
                                          </p:val>
                                        </p:tav>
                                        <p:tav tm="100000">
                                          <p:val>
                                            <p:strVal val="#ppt_h"/>
                                          </p:val>
                                        </p:tav>
                                      </p:tavLst>
                                    </p:anim>
                                  </p:childTnLst>
                                </p:cTn>
                              </p:par>
                            </p:childTnLst>
                          </p:cTn>
                        </p:par>
                        <p:par>
                          <p:cTn id="104" fill="hold">
                            <p:stCondLst>
                              <p:cond delay="9500"/>
                            </p:stCondLst>
                            <p:childTnLst>
                              <p:par>
                                <p:cTn id="105" presetID="45" presetClass="entr" presetSubtype="0" fill="hold"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fade">
                                      <p:cBhvr>
                                        <p:cTn id="107" dur="500"/>
                                        <p:tgtEl>
                                          <p:spTgt spid="54"/>
                                        </p:tgtEl>
                                      </p:cBhvr>
                                    </p:animEffect>
                                    <p:anim calcmode="lin" valueType="num">
                                      <p:cBhvr>
                                        <p:cTn id="108" dur="500" fill="hold"/>
                                        <p:tgtEl>
                                          <p:spTgt spid="54"/>
                                        </p:tgtEl>
                                        <p:attrNameLst>
                                          <p:attrName>ppt_w</p:attrName>
                                        </p:attrNameLst>
                                      </p:cBhvr>
                                      <p:tavLst>
                                        <p:tav tm="0" fmla="#ppt_w*sin(2.5*pi*$)">
                                          <p:val>
                                            <p:fltVal val="0"/>
                                          </p:val>
                                        </p:tav>
                                        <p:tav tm="100000">
                                          <p:val>
                                            <p:fltVal val="1"/>
                                          </p:val>
                                        </p:tav>
                                      </p:tavLst>
                                    </p:anim>
                                    <p:anim calcmode="lin" valueType="num">
                                      <p:cBhvr>
                                        <p:cTn id="109" dur="500" fill="hold"/>
                                        <p:tgtEl>
                                          <p:spTgt spid="54"/>
                                        </p:tgtEl>
                                        <p:attrNameLst>
                                          <p:attrName>ppt_h</p:attrName>
                                        </p:attrNameLst>
                                      </p:cBhvr>
                                      <p:tavLst>
                                        <p:tav tm="0">
                                          <p:val>
                                            <p:strVal val="#ppt_h"/>
                                          </p:val>
                                        </p:tav>
                                        <p:tav tm="100000">
                                          <p:val>
                                            <p:strVal val="#ppt_h"/>
                                          </p:val>
                                        </p:tav>
                                      </p:tavLst>
                                    </p:anim>
                                  </p:childTnLst>
                                </p:cTn>
                              </p:par>
                            </p:childTnLst>
                          </p:cTn>
                        </p:par>
                        <p:par>
                          <p:cTn id="110" fill="hold">
                            <p:stCondLst>
                              <p:cond delay="10000"/>
                            </p:stCondLst>
                            <p:childTnLst>
                              <p:par>
                                <p:cTn id="111" presetID="45" presetClass="entr" presetSubtype="0" fill="hold" nodeType="afterEffect">
                                  <p:stCondLst>
                                    <p:cond delay="0"/>
                                  </p:stCondLst>
                                  <p:childTnLst>
                                    <p:set>
                                      <p:cBhvr>
                                        <p:cTn id="112" dur="1" fill="hold">
                                          <p:stCondLst>
                                            <p:cond delay="0"/>
                                          </p:stCondLst>
                                        </p:cTn>
                                        <p:tgtEl>
                                          <p:spTgt spid="57"/>
                                        </p:tgtEl>
                                        <p:attrNameLst>
                                          <p:attrName>style.visibility</p:attrName>
                                        </p:attrNameLst>
                                      </p:cBhvr>
                                      <p:to>
                                        <p:strVal val="visible"/>
                                      </p:to>
                                    </p:set>
                                    <p:animEffect transition="in" filter="fade">
                                      <p:cBhvr>
                                        <p:cTn id="113" dur="500"/>
                                        <p:tgtEl>
                                          <p:spTgt spid="57"/>
                                        </p:tgtEl>
                                      </p:cBhvr>
                                    </p:animEffect>
                                    <p:anim calcmode="lin" valueType="num">
                                      <p:cBhvr>
                                        <p:cTn id="114" dur="500" fill="hold"/>
                                        <p:tgtEl>
                                          <p:spTgt spid="57"/>
                                        </p:tgtEl>
                                        <p:attrNameLst>
                                          <p:attrName>ppt_w</p:attrName>
                                        </p:attrNameLst>
                                      </p:cBhvr>
                                      <p:tavLst>
                                        <p:tav tm="0" fmla="#ppt_w*sin(2.5*pi*$)">
                                          <p:val>
                                            <p:fltVal val="0"/>
                                          </p:val>
                                        </p:tav>
                                        <p:tav tm="100000">
                                          <p:val>
                                            <p:fltVal val="1"/>
                                          </p:val>
                                        </p:tav>
                                      </p:tavLst>
                                    </p:anim>
                                    <p:anim calcmode="lin" valueType="num">
                                      <p:cBhvr>
                                        <p:cTn id="115" dur="500" fill="hold"/>
                                        <p:tgtEl>
                                          <p:spTgt spid="57"/>
                                        </p:tgtEl>
                                        <p:attrNameLst>
                                          <p:attrName>ppt_h</p:attrName>
                                        </p:attrNameLst>
                                      </p:cBhvr>
                                      <p:tavLst>
                                        <p:tav tm="0">
                                          <p:val>
                                            <p:strVal val="#ppt_h"/>
                                          </p:val>
                                        </p:tav>
                                        <p:tav tm="100000">
                                          <p:val>
                                            <p:strVal val="#ppt_h"/>
                                          </p:val>
                                        </p:tav>
                                      </p:tavLst>
                                    </p:anim>
                                  </p:childTnLst>
                                </p:cTn>
                              </p:par>
                            </p:childTnLst>
                          </p:cTn>
                        </p:par>
                        <p:par>
                          <p:cTn id="116" fill="hold">
                            <p:stCondLst>
                              <p:cond delay="10500"/>
                            </p:stCondLst>
                            <p:childTnLst>
                              <p:par>
                                <p:cTn id="117" presetID="45" presetClass="entr" presetSubtype="0" fill="hold" nodeType="afterEffect">
                                  <p:stCondLst>
                                    <p:cond delay="0"/>
                                  </p:stCondLst>
                                  <p:childTnLst>
                                    <p:set>
                                      <p:cBhvr>
                                        <p:cTn id="118" dur="1" fill="hold">
                                          <p:stCondLst>
                                            <p:cond delay="0"/>
                                          </p:stCondLst>
                                        </p:cTn>
                                        <p:tgtEl>
                                          <p:spTgt spid="10"/>
                                        </p:tgtEl>
                                        <p:attrNameLst>
                                          <p:attrName>style.visibility</p:attrName>
                                        </p:attrNameLst>
                                      </p:cBhvr>
                                      <p:to>
                                        <p:strVal val="visible"/>
                                      </p:to>
                                    </p:set>
                                    <p:animEffect transition="in" filter="fade">
                                      <p:cBhvr>
                                        <p:cTn id="119" dur="500"/>
                                        <p:tgtEl>
                                          <p:spTgt spid="10"/>
                                        </p:tgtEl>
                                      </p:cBhvr>
                                    </p:animEffect>
                                    <p:anim calcmode="lin" valueType="num">
                                      <p:cBhvr>
                                        <p:cTn id="120" dur="500" fill="hold"/>
                                        <p:tgtEl>
                                          <p:spTgt spid="10"/>
                                        </p:tgtEl>
                                        <p:attrNameLst>
                                          <p:attrName>ppt_w</p:attrName>
                                        </p:attrNameLst>
                                      </p:cBhvr>
                                      <p:tavLst>
                                        <p:tav tm="0" fmla="#ppt_w*sin(2.5*pi*$)">
                                          <p:val>
                                            <p:fltVal val="0"/>
                                          </p:val>
                                        </p:tav>
                                        <p:tav tm="100000">
                                          <p:val>
                                            <p:fltVal val="1"/>
                                          </p:val>
                                        </p:tav>
                                      </p:tavLst>
                                    </p:anim>
                                    <p:anim calcmode="lin" valueType="num">
                                      <p:cBhvr>
                                        <p:cTn id="121" dur="500" fill="hold"/>
                                        <p:tgtEl>
                                          <p:spTgt spid="10"/>
                                        </p:tgtEl>
                                        <p:attrNameLst>
                                          <p:attrName>ppt_h</p:attrName>
                                        </p:attrNameLst>
                                      </p:cBhvr>
                                      <p:tavLst>
                                        <p:tav tm="0">
                                          <p:val>
                                            <p:strVal val="#ppt_h"/>
                                          </p:val>
                                        </p:tav>
                                        <p:tav tm="100000">
                                          <p:val>
                                            <p:strVal val="#ppt_h"/>
                                          </p:val>
                                        </p:tav>
                                      </p:tavLst>
                                    </p:anim>
                                  </p:childTnLst>
                                </p:cTn>
                              </p:par>
                            </p:childTnLst>
                          </p:cTn>
                        </p:par>
                        <p:par>
                          <p:cTn id="122" fill="hold">
                            <p:stCondLst>
                              <p:cond delay="11000"/>
                            </p:stCondLst>
                            <p:childTnLst>
                              <p:par>
                                <p:cTn id="123" presetID="45" presetClass="entr" presetSubtype="0" fill="hold" nodeType="after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500"/>
                                        <p:tgtEl>
                                          <p:spTgt spid="63"/>
                                        </p:tgtEl>
                                      </p:cBhvr>
                                    </p:animEffect>
                                    <p:anim calcmode="lin" valueType="num">
                                      <p:cBhvr>
                                        <p:cTn id="126" dur="500" fill="hold"/>
                                        <p:tgtEl>
                                          <p:spTgt spid="63"/>
                                        </p:tgtEl>
                                        <p:attrNameLst>
                                          <p:attrName>ppt_w</p:attrName>
                                        </p:attrNameLst>
                                      </p:cBhvr>
                                      <p:tavLst>
                                        <p:tav tm="0" fmla="#ppt_w*sin(2.5*pi*$)">
                                          <p:val>
                                            <p:fltVal val="0"/>
                                          </p:val>
                                        </p:tav>
                                        <p:tav tm="100000">
                                          <p:val>
                                            <p:fltVal val="1"/>
                                          </p:val>
                                        </p:tav>
                                      </p:tavLst>
                                    </p:anim>
                                    <p:anim calcmode="lin" valueType="num">
                                      <p:cBhvr>
                                        <p:cTn id="127" dur="500" fill="hold"/>
                                        <p:tgtEl>
                                          <p:spTgt spid="6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silhouette of a city with colorful lines&#10;&#10;AI-generated content may be incorrect.">
            <a:extLst>
              <a:ext uri="{FF2B5EF4-FFF2-40B4-BE49-F238E27FC236}">
                <a16:creationId xmlns:a16="http://schemas.microsoft.com/office/drawing/2014/main" id="{2CD3175C-D559-1C27-2AA4-017AC56E04F2}"/>
              </a:ext>
            </a:extLst>
          </p:cNvPr>
          <p:cNvPicPr>
            <a:picLocks noChangeAspect="1"/>
          </p:cNvPicPr>
          <p:nvPr/>
        </p:nvPicPr>
        <p:blipFill>
          <a:blip r:embed="rId3"/>
          <a:stretch>
            <a:fillRect/>
          </a:stretch>
        </p:blipFill>
        <p:spPr>
          <a:xfrm>
            <a:off x="-828136" y="3536830"/>
            <a:ext cx="4606978" cy="3570408"/>
          </a:xfrm>
          <a:prstGeom prst="rect">
            <a:avLst/>
          </a:prstGeom>
        </p:spPr>
      </p:pic>
      <p:pic>
        <p:nvPicPr>
          <p:cNvPr id="4" name="Picture 3" descr="A close up of a black background&#10;&#10;AI-generated content may be incorrect.">
            <a:extLst>
              <a:ext uri="{FF2B5EF4-FFF2-40B4-BE49-F238E27FC236}">
                <a16:creationId xmlns:a16="http://schemas.microsoft.com/office/drawing/2014/main" id="{3903B938-AD4D-71AD-2E2A-E40ECE760B61}"/>
              </a:ext>
            </a:extLst>
          </p:cNvPr>
          <p:cNvPicPr>
            <a:picLocks noChangeAspect="1"/>
          </p:cNvPicPr>
          <p:nvPr/>
        </p:nvPicPr>
        <p:blipFill>
          <a:blip r:embed="rId4"/>
          <a:stretch>
            <a:fillRect/>
          </a:stretch>
        </p:blipFill>
        <p:spPr>
          <a:xfrm rot="10800000">
            <a:off x="8153400" y="3536829"/>
            <a:ext cx="4771635" cy="3379908"/>
          </a:xfrm>
          <a:prstGeom prst="rect">
            <a:avLst/>
          </a:prstGeom>
        </p:spPr>
      </p:pic>
      <p:pic>
        <p:nvPicPr>
          <p:cNvPr id="5" name="Picture 4" descr="A logo with text on it&#10;&#10;AI-generated content may be incorrect.">
            <a:extLst>
              <a:ext uri="{FF2B5EF4-FFF2-40B4-BE49-F238E27FC236}">
                <a16:creationId xmlns:a16="http://schemas.microsoft.com/office/drawing/2014/main" id="{BA10BCBA-B8E8-00BB-6A92-102E0D171738}"/>
              </a:ext>
            </a:extLst>
          </p:cNvPr>
          <p:cNvPicPr>
            <a:picLocks noChangeAspect="1"/>
          </p:cNvPicPr>
          <p:nvPr/>
        </p:nvPicPr>
        <p:blipFill>
          <a:blip r:embed="rId5"/>
          <a:stretch>
            <a:fillRect/>
          </a:stretch>
        </p:blipFill>
        <p:spPr>
          <a:xfrm>
            <a:off x="360750" y="329868"/>
            <a:ext cx="2270308" cy="1361163"/>
          </a:xfrm>
          <a:prstGeom prst="rect">
            <a:avLst/>
          </a:prstGeom>
        </p:spPr>
      </p:pic>
      <p:sp>
        <p:nvSpPr>
          <p:cNvPr id="21" name="Oval Callout 20">
            <a:extLst>
              <a:ext uri="{FF2B5EF4-FFF2-40B4-BE49-F238E27FC236}">
                <a16:creationId xmlns:a16="http://schemas.microsoft.com/office/drawing/2014/main" id="{F0B8E3CA-A1ED-B09F-221C-D313EB155D82}"/>
              </a:ext>
            </a:extLst>
          </p:cNvPr>
          <p:cNvSpPr/>
          <p:nvPr/>
        </p:nvSpPr>
        <p:spPr>
          <a:xfrm>
            <a:off x="948998" y="2776629"/>
            <a:ext cx="4582665" cy="2631631"/>
          </a:xfrm>
          <a:prstGeom prst="wedgeEllipseCallout">
            <a:avLst>
              <a:gd name="adj1" fmla="val 80760"/>
              <a:gd name="adj2" fmla="val -12476"/>
            </a:avLst>
          </a:prstGeom>
          <a:solidFill>
            <a:schemeClr val="bg1">
              <a:alpha val="90000"/>
            </a:schemeClr>
          </a:solidFill>
          <a:ln>
            <a:no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B5940"/>
                </a:solidFill>
                <a:latin typeface="Gloria Hallelujah" panose="02000000000000000000" pitchFamily="2" charset="0"/>
              </a:rPr>
              <a:t>Who makes sure buildings are built safely? </a:t>
            </a:r>
          </a:p>
        </p:txBody>
      </p:sp>
      <p:pic>
        <p:nvPicPr>
          <p:cNvPr id="6" name="Picture 5">
            <a:extLst>
              <a:ext uri="{FF2B5EF4-FFF2-40B4-BE49-F238E27FC236}">
                <a16:creationId xmlns:a16="http://schemas.microsoft.com/office/drawing/2014/main" id="{B08EAFD6-CDE7-1066-960F-EF42A5151923}"/>
              </a:ext>
            </a:extLst>
          </p:cNvPr>
          <p:cNvPicPr>
            <a:picLocks noChangeAspect="1"/>
          </p:cNvPicPr>
          <p:nvPr/>
        </p:nvPicPr>
        <p:blipFill>
          <a:blip r:embed="rId6"/>
          <a:srcRect/>
          <a:stretch/>
        </p:blipFill>
        <p:spPr>
          <a:xfrm>
            <a:off x="5965280" y="435989"/>
            <a:ext cx="6633120" cy="9949680"/>
          </a:xfrm>
          <a:prstGeom prst="rect">
            <a:avLst/>
          </a:prstGeom>
        </p:spPr>
      </p:pic>
    </p:spTree>
    <p:extLst>
      <p:ext uri="{BB962C8B-B14F-4D97-AF65-F5344CB8AC3E}">
        <p14:creationId xmlns:p14="http://schemas.microsoft.com/office/powerpoint/2010/main" val="2335442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52"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Scale>
                                      <p:cBhvr>
                                        <p:cTn id="10"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 dur="1000" decel="50000" fill="hold">
                                          <p:stCondLst>
                                            <p:cond delay="0"/>
                                          </p:stCondLst>
                                        </p:cTn>
                                        <p:tgtEl>
                                          <p:spTgt spid="6"/>
                                        </p:tgtEl>
                                        <p:attrNameLst>
                                          <p:attrName>ppt_x</p:attrName>
                                          <p:attrName>ppt_y</p:attrName>
                                        </p:attrNameLst>
                                      </p:cBhvr>
                                    </p:animMotion>
                                    <p:animEffect transition="in" filter="fade">
                                      <p:cBhvr>
                                        <p:cTn id="1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05BFEB3-5BEE-36FD-C6D0-C7FE9BEC546B}"/>
              </a:ext>
            </a:extLst>
          </p:cNvPr>
          <p:cNvPicPr>
            <a:picLocks noChangeAspect="1"/>
          </p:cNvPicPr>
          <p:nvPr/>
        </p:nvPicPr>
        <p:blipFill>
          <a:blip r:embed="rId3"/>
          <a:srcRect/>
          <a:stretch/>
        </p:blipFill>
        <p:spPr>
          <a:xfrm>
            <a:off x="5965280" y="435989"/>
            <a:ext cx="6633120" cy="9949680"/>
          </a:xfrm>
          <a:prstGeom prst="rect">
            <a:avLst/>
          </a:prstGeom>
        </p:spPr>
      </p:pic>
      <p:sp>
        <p:nvSpPr>
          <p:cNvPr id="6" name="Oval Callout 5">
            <a:extLst>
              <a:ext uri="{FF2B5EF4-FFF2-40B4-BE49-F238E27FC236}">
                <a16:creationId xmlns:a16="http://schemas.microsoft.com/office/drawing/2014/main" id="{508F8807-0919-4A37-019C-8D715598EFC3}"/>
              </a:ext>
            </a:extLst>
          </p:cNvPr>
          <p:cNvSpPr/>
          <p:nvPr/>
        </p:nvSpPr>
        <p:spPr>
          <a:xfrm>
            <a:off x="433835" y="2439298"/>
            <a:ext cx="4582665" cy="2631631"/>
          </a:xfrm>
          <a:prstGeom prst="wedgeEllipseCallout">
            <a:avLst>
              <a:gd name="adj1" fmla="val 80760"/>
              <a:gd name="adj2" fmla="val -12476"/>
            </a:avLst>
          </a:prstGeom>
          <a:solidFill>
            <a:schemeClr val="bg1">
              <a:alpha val="90000"/>
            </a:schemeClr>
          </a:solidFill>
          <a:ln>
            <a:no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B5940"/>
                </a:solidFill>
                <a:latin typeface="Gloria Hallelujah" panose="02000000000000000000" pitchFamily="2" charset="0"/>
              </a:rPr>
              <a:t>Building codes are like rules for builders. </a:t>
            </a:r>
          </a:p>
        </p:txBody>
      </p:sp>
    </p:spTree>
    <p:extLst>
      <p:ext uri="{BB962C8B-B14F-4D97-AF65-F5344CB8AC3E}">
        <p14:creationId xmlns:p14="http://schemas.microsoft.com/office/powerpoint/2010/main" val="3648325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val Callout 20">
            <a:extLst>
              <a:ext uri="{FF2B5EF4-FFF2-40B4-BE49-F238E27FC236}">
                <a16:creationId xmlns:a16="http://schemas.microsoft.com/office/drawing/2014/main" id="{F0B8E3CA-A1ED-B09F-221C-D313EB155D82}"/>
              </a:ext>
            </a:extLst>
          </p:cNvPr>
          <p:cNvSpPr/>
          <p:nvPr/>
        </p:nvSpPr>
        <p:spPr>
          <a:xfrm>
            <a:off x="3282817" y="3890898"/>
            <a:ext cx="4053416" cy="2628238"/>
          </a:xfrm>
          <a:prstGeom prst="wedgeEllipseCallout">
            <a:avLst>
              <a:gd name="adj1" fmla="val -70458"/>
              <a:gd name="adj2" fmla="val -22301"/>
            </a:avLst>
          </a:prstGeom>
          <a:solidFill>
            <a:schemeClr val="bg1">
              <a:alpha val="90000"/>
            </a:schemeClr>
          </a:solidFill>
          <a:ln>
            <a:no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B5940"/>
                </a:solidFill>
                <a:latin typeface="Gloria Hallelujah" panose="02000000000000000000" pitchFamily="2" charset="0"/>
              </a:rPr>
              <a:t>Buildings are designed to be safe for everyone!</a:t>
            </a:r>
          </a:p>
        </p:txBody>
      </p:sp>
      <p:pic>
        <p:nvPicPr>
          <p:cNvPr id="22" name="Picture 21">
            <a:extLst>
              <a:ext uri="{FF2B5EF4-FFF2-40B4-BE49-F238E27FC236}">
                <a16:creationId xmlns:a16="http://schemas.microsoft.com/office/drawing/2014/main" id="{49C265F1-E112-4F94-2D77-DDB5AD9871BB}"/>
              </a:ext>
            </a:extLst>
          </p:cNvPr>
          <p:cNvPicPr>
            <a:picLocks noChangeAspect="1"/>
          </p:cNvPicPr>
          <p:nvPr/>
        </p:nvPicPr>
        <p:blipFill>
          <a:blip r:embed="rId3"/>
          <a:srcRect/>
          <a:stretch/>
        </p:blipFill>
        <p:spPr>
          <a:xfrm>
            <a:off x="-1054100" y="2307434"/>
            <a:ext cx="4728694" cy="5795166"/>
          </a:xfrm>
          <a:prstGeom prst="rect">
            <a:avLst/>
          </a:prstGeom>
        </p:spPr>
      </p:pic>
      <p:grpSp>
        <p:nvGrpSpPr>
          <p:cNvPr id="2" name="Group 1">
            <a:extLst>
              <a:ext uri="{FF2B5EF4-FFF2-40B4-BE49-F238E27FC236}">
                <a16:creationId xmlns:a16="http://schemas.microsoft.com/office/drawing/2014/main" id="{3BB6357E-792B-3834-AF82-7C0673B58D5D}"/>
              </a:ext>
            </a:extLst>
          </p:cNvPr>
          <p:cNvGrpSpPr/>
          <p:nvPr/>
        </p:nvGrpSpPr>
        <p:grpSpPr>
          <a:xfrm>
            <a:off x="5709314" y="391757"/>
            <a:ext cx="1626919" cy="1626919"/>
            <a:chOff x="6482790" y="1578941"/>
            <a:chExt cx="1626919" cy="1626919"/>
          </a:xfrm>
        </p:grpSpPr>
        <p:sp>
          <p:nvSpPr>
            <p:cNvPr id="3" name="Oval 2">
              <a:extLst>
                <a:ext uri="{FF2B5EF4-FFF2-40B4-BE49-F238E27FC236}">
                  <a16:creationId xmlns:a16="http://schemas.microsoft.com/office/drawing/2014/main" id="{C8B9BFDD-6D15-C00B-973E-70CDF2F77FC3}"/>
                </a:ext>
              </a:extLst>
            </p:cNvPr>
            <p:cNvSpPr/>
            <p:nvPr/>
          </p:nvSpPr>
          <p:spPr>
            <a:xfrm>
              <a:off x="6482790" y="1578941"/>
              <a:ext cx="1626919" cy="1626919"/>
            </a:xfrm>
            <a:prstGeom prst="ellipse">
              <a:avLst/>
            </a:prstGeom>
            <a:solidFill>
              <a:srgbClr val="0A8E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descr="Wheelchair with solid fill">
              <a:extLst>
                <a:ext uri="{FF2B5EF4-FFF2-40B4-BE49-F238E27FC236}">
                  <a16:creationId xmlns:a16="http://schemas.microsoft.com/office/drawing/2014/main" id="{50FDF53C-C18D-FD27-9C56-E93919815324}"/>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6576069" y="1672220"/>
              <a:ext cx="1440361" cy="1440361"/>
            </a:xfrm>
            <a:prstGeom prst="rect">
              <a:avLst/>
            </a:prstGeom>
          </p:spPr>
        </p:pic>
      </p:grpSp>
      <p:grpSp>
        <p:nvGrpSpPr>
          <p:cNvPr id="5" name="Group 4">
            <a:extLst>
              <a:ext uri="{FF2B5EF4-FFF2-40B4-BE49-F238E27FC236}">
                <a16:creationId xmlns:a16="http://schemas.microsoft.com/office/drawing/2014/main" id="{14BF6E0E-229B-C807-986E-075CA76221B0}"/>
              </a:ext>
            </a:extLst>
          </p:cNvPr>
          <p:cNvGrpSpPr/>
          <p:nvPr/>
        </p:nvGrpSpPr>
        <p:grpSpPr>
          <a:xfrm>
            <a:off x="7583508" y="391757"/>
            <a:ext cx="1626919" cy="1626919"/>
            <a:chOff x="8356984" y="1578941"/>
            <a:chExt cx="1626919" cy="1626919"/>
          </a:xfrm>
        </p:grpSpPr>
        <p:sp>
          <p:nvSpPr>
            <p:cNvPr id="7" name="Oval 6">
              <a:extLst>
                <a:ext uri="{FF2B5EF4-FFF2-40B4-BE49-F238E27FC236}">
                  <a16:creationId xmlns:a16="http://schemas.microsoft.com/office/drawing/2014/main" id="{DAD20629-52AA-6BF4-4BA4-100C285760D0}"/>
                </a:ext>
              </a:extLst>
            </p:cNvPr>
            <p:cNvSpPr/>
            <p:nvPr/>
          </p:nvSpPr>
          <p:spPr>
            <a:xfrm>
              <a:off x="8356984" y="1578941"/>
              <a:ext cx="1626919" cy="1626919"/>
            </a:xfrm>
            <a:prstGeom prst="ellipse">
              <a:avLst/>
            </a:prstGeom>
            <a:solidFill>
              <a:srgbClr val="0A8E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Man with cane with solid fill">
              <a:extLst>
                <a:ext uri="{FF2B5EF4-FFF2-40B4-BE49-F238E27FC236}">
                  <a16:creationId xmlns:a16="http://schemas.microsoft.com/office/drawing/2014/main" id="{A1333EA4-F037-921B-63C0-2CC9990BF2CF}"/>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8450263" y="1672220"/>
              <a:ext cx="1440361" cy="1440361"/>
            </a:xfrm>
            <a:prstGeom prst="rect">
              <a:avLst/>
            </a:prstGeom>
          </p:spPr>
        </p:pic>
      </p:grpSp>
      <p:grpSp>
        <p:nvGrpSpPr>
          <p:cNvPr id="10" name="Group 9">
            <a:extLst>
              <a:ext uri="{FF2B5EF4-FFF2-40B4-BE49-F238E27FC236}">
                <a16:creationId xmlns:a16="http://schemas.microsoft.com/office/drawing/2014/main" id="{DD755B78-89B3-FD3F-F364-F30D121D643A}"/>
              </a:ext>
            </a:extLst>
          </p:cNvPr>
          <p:cNvGrpSpPr/>
          <p:nvPr/>
        </p:nvGrpSpPr>
        <p:grpSpPr>
          <a:xfrm>
            <a:off x="8526367" y="2082536"/>
            <a:ext cx="1626919" cy="1626919"/>
            <a:chOff x="10231178" y="1578941"/>
            <a:chExt cx="1626919" cy="1626919"/>
          </a:xfrm>
        </p:grpSpPr>
        <p:sp>
          <p:nvSpPr>
            <p:cNvPr id="11" name="Oval 10">
              <a:extLst>
                <a:ext uri="{FF2B5EF4-FFF2-40B4-BE49-F238E27FC236}">
                  <a16:creationId xmlns:a16="http://schemas.microsoft.com/office/drawing/2014/main" id="{A51C195C-B214-57BC-4541-74916A79D55B}"/>
                </a:ext>
              </a:extLst>
            </p:cNvPr>
            <p:cNvSpPr/>
            <p:nvPr/>
          </p:nvSpPr>
          <p:spPr>
            <a:xfrm>
              <a:off x="10231178" y="1578941"/>
              <a:ext cx="1626919" cy="1626919"/>
            </a:xfrm>
            <a:prstGeom prst="ellipse">
              <a:avLst/>
            </a:prstGeom>
            <a:solidFill>
              <a:srgbClr val="0A8E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Baby with solid fill">
              <a:extLst>
                <a:ext uri="{FF2B5EF4-FFF2-40B4-BE49-F238E27FC236}">
                  <a16:creationId xmlns:a16="http://schemas.microsoft.com/office/drawing/2014/main" id="{9F801D55-641E-57BF-FA30-0E475BE1A102}"/>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10434303" y="1782066"/>
              <a:ext cx="1220668" cy="1220668"/>
            </a:xfrm>
            <a:prstGeom prst="rect">
              <a:avLst/>
            </a:prstGeom>
          </p:spPr>
        </p:pic>
      </p:grpSp>
      <p:grpSp>
        <p:nvGrpSpPr>
          <p:cNvPr id="15" name="Group 14">
            <a:extLst>
              <a:ext uri="{FF2B5EF4-FFF2-40B4-BE49-F238E27FC236}">
                <a16:creationId xmlns:a16="http://schemas.microsoft.com/office/drawing/2014/main" id="{17F61A19-36A2-974A-2BDD-700528FE63CF}"/>
              </a:ext>
            </a:extLst>
          </p:cNvPr>
          <p:cNvGrpSpPr/>
          <p:nvPr/>
        </p:nvGrpSpPr>
        <p:grpSpPr>
          <a:xfrm>
            <a:off x="4624799" y="2087074"/>
            <a:ext cx="1626919" cy="1626919"/>
            <a:chOff x="7325262" y="3299139"/>
            <a:chExt cx="1626919" cy="1626919"/>
          </a:xfrm>
        </p:grpSpPr>
        <p:sp>
          <p:nvSpPr>
            <p:cNvPr id="16" name="Oval 15">
              <a:extLst>
                <a:ext uri="{FF2B5EF4-FFF2-40B4-BE49-F238E27FC236}">
                  <a16:creationId xmlns:a16="http://schemas.microsoft.com/office/drawing/2014/main" id="{5C9F21E8-02E1-4529-1404-1696DD4218BF}"/>
                </a:ext>
              </a:extLst>
            </p:cNvPr>
            <p:cNvSpPr/>
            <p:nvPr/>
          </p:nvSpPr>
          <p:spPr>
            <a:xfrm>
              <a:off x="7325262" y="3299139"/>
              <a:ext cx="1626919" cy="1626919"/>
            </a:xfrm>
            <a:prstGeom prst="ellipse">
              <a:avLst/>
            </a:prstGeom>
            <a:solidFill>
              <a:srgbClr val="0A8E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Pregnant lady with solid fill">
              <a:extLst>
                <a:ext uri="{FF2B5EF4-FFF2-40B4-BE49-F238E27FC236}">
                  <a16:creationId xmlns:a16="http://schemas.microsoft.com/office/drawing/2014/main" id="{E3255280-82ED-325B-90E2-3D3F91DDC71C}"/>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7418541" y="3392418"/>
              <a:ext cx="1440361" cy="1440361"/>
            </a:xfrm>
            <a:prstGeom prst="rect">
              <a:avLst/>
            </a:prstGeom>
          </p:spPr>
        </p:pic>
      </p:grpSp>
      <p:grpSp>
        <p:nvGrpSpPr>
          <p:cNvPr id="19" name="Group 18">
            <a:extLst>
              <a:ext uri="{FF2B5EF4-FFF2-40B4-BE49-F238E27FC236}">
                <a16:creationId xmlns:a16="http://schemas.microsoft.com/office/drawing/2014/main" id="{D3EE18C4-061D-55D3-8AEA-8CA680B2AFDE}"/>
              </a:ext>
            </a:extLst>
          </p:cNvPr>
          <p:cNvGrpSpPr/>
          <p:nvPr/>
        </p:nvGrpSpPr>
        <p:grpSpPr>
          <a:xfrm>
            <a:off x="6642262" y="2082536"/>
            <a:ext cx="1626919" cy="1626919"/>
            <a:chOff x="9199456" y="3299139"/>
            <a:chExt cx="1626919" cy="1626919"/>
          </a:xfrm>
        </p:grpSpPr>
        <p:sp>
          <p:nvSpPr>
            <p:cNvPr id="23" name="Oval 22">
              <a:extLst>
                <a:ext uri="{FF2B5EF4-FFF2-40B4-BE49-F238E27FC236}">
                  <a16:creationId xmlns:a16="http://schemas.microsoft.com/office/drawing/2014/main" id="{0707229D-4C81-2140-342E-D519B28B27BC}"/>
                </a:ext>
              </a:extLst>
            </p:cNvPr>
            <p:cNvSpPr/>
            <p:nvPr/>
          </p:nvSpPr>
          <p:spPr>
            <a:xfrm>
              <a:off x="9199456" y="3299139"/>
              <a:ext cx="1626919" cy="1626919"/>
            </a:xfrm>
            <a:prstGeom prst="ellipse">
              <a:avLst/>
            </a:prstGeom>
            <a:solidFill>
              <a:srgbClr val="0A8E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Graphic 25" descr="Blind with solid fill">
              <a:extLst>
                <a:ext uri="{FF2B5EF4-FFF2-40B4-BE49-F238E27FC236}">
                  <a16:creationId xmlns:a16="http://schemas.microsoft.com/office/drawing/2014/main" id="{6994D45F-EE26-13F2-0F7D-B7BFF42DAA54}"/>
                </a:ext>
              </a:extLst>
            </p:cNvPr>
            <p:cNvPicPr>
              <a:picLocks noChangeAspect="1"/>
            </p:cNvPicPr>
            <p:nvPr/>
          </p:nvPicPr>
          <p:blipFill>
            <a:blip r:embed="rId12">
              <a:extLst>
                <a:ext uri="{96DAC541-7B7A-43D3-8B79-37D633B846F1}">
                  <asvg:svgBlip xmlns:asvg="http://schemas.microsoft.com/office/drawing/2016/SVG/main" r:embed="rId13"/>
                </a:ext>
              </a:extLst>
            </a:blip>
            <a:srcRect/>
            <a:stretch/>
          </p:blipFill>
          <p:spPr>
            <a:xfrm>
              <a:off x="9292735" y="3392418"/>
              <a:ext cx="1440361" cy="1440361"/>
            </a:xfrm>
            <a:prstGeom prst="rect">
              <a:avLst/>
            </a:prstGeom>
          </p:spPr>
        </p:pic>
      </p:grpSp>
    </p:spTree>
    <p:extLst>
      <p:ext uri="{BB962C8B-B14F-4D97-AF65-F5344CB8AC3E}">
        <p14:creationId xmlns:p14="http://schemas.microsoft.com/office/powerpoint/2010/main" val="1155955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0-#ppt_w/2"/>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iterate type="lt">
                                    <p:tmPct val="10000"/>
                                  </p:iterate>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par>
                                <p:cTn id="13" presetID="45"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ppt_w</p:attrName>
                                        </p:attrNameLst>
                                      </p:cBhvr>
                                      <p:tavLst>
                                        <p:tav tm="0" fmla="#ppt_w*sin(2.5*pi*$)">
                                          <p:val>
                                            <p:fltVal val="0"/>
                                          </p:val>
                                        </p:tav>
                                        <p:tav tm="100000">
                                          <p:val>
                                            <p:fltVal val="1"/>
                                          </p:val>
                                        </p:tav>
                                      </p:tavLst>
                                    </p:anim>
                                    <p:anim calcmode="lin" valueType="num">
                                      <p:cBhvr>
                                        <p:cTn id="17" dur="1000" fill="hold"/>
                                        <p:tgtEl>
                                          <p:spTgt spid="2"/>
                                        </p:tgtEl>
                                        <p:attrNameLst>
                                          <p:attrName>ppt_h</p:attrName>
                                        </p:attrNameLst>
                                      </p:cBhvr>
                                      <p:tavLst>
                                        <p:tav tm="0">
                                          <p:val>
                                            <p:strVal val="#ppt_h"/>
                                          </p:val>
                                        </p:tav>
                                        <p:tav tm="100000">
                                          <p:val>
                                            <p:strVal val="#ppt_h"/>
                                          </p:val>
                                        </p:tav>
                                      </p:tavLst>
                                    </p:anim>
                                  </p:childTnLst>
                                </p:cTn>
                              </p:par>
                              <p:par>
                                <p:cTn id="18" presetID="45" presetClass="entr" presetSubtype="0" fill="hold" nodeType="withEffect">
                                  <p:stCondLst>
                                    <p:cond delay="50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ppt_w</p:attrName>
                                        </p:attrNameLst>
                                      </p:cBhvr>
                                      <p:tavLst>
                                        <p:tav tm="0" fmla="#ppt_w*sin(2.5*pi*$)">
                                          <p:val>
                                            <p:fltVal val="0"/>
                                          </p:val>
                                        </p:tav>
                                        <p:tav tm="100000">
                                          <p:val>
                                            <p:fltVal val="1"/>
                                          </p:val>
                                        </p:tav>
                                      </p:tavLst>
                                    </p:anim>
                                    <p:anim calcmode="lin" valueType="num">
                                      <p:cBhvr>
                                        <p:cTn id="22" dur="1000" fill="hold"/>
                                        <p:tgtEl>
                                          <p:spTgt spid="5"/>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100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ppt_w</p:attrName>
                                        </p:attrNameLst>
                                      </p:cBhvr>
                                      <p:tavLst>
                                        <p:tav tm="0" fmla="#ppt_w*sin(2.5*pi*$)">
                                          <p:val>
                                            <p:fltVal val="0"/>
                                          </p:val>
                                        </p:tav>
                                        <p:tav tm="100000">
                                          <p:val>
                                            <p:fltVal val="1"/>
                                          </p:val>
                                        </p:tav>
                                      </p:tavLst>
                                    </p:anim>
                                    <p:anim calcmode="lin" valueType="num">
                                      <p:cBhvr>
                                        <p:cTn id="27" dur="1000" fill="hold"/>
                                        <p:tgtEl>
                                          <p:spTgt spid="10"/>
                                        </p:tgtEl>
                                        <p:attrNameLst>
                                          <p:attrName>ppt_h</p:attrName>
                                        </p:attrNameLst>
                                      </p:cBhvr>
                                      <p:tavLst>
                                        <p:tav tm="0">
                                          <p:val>
                                            <p:strVal val="#ppt_h"/>
                                          </p:val>
                                        </p:tav>
                                        <p:tav tm="100000">
                                          <p:val>
                                            <p:strVal val="#ppt_h"/>
                                          </p:val>
                                        </p:tav>
                                      </p:tavLst>
                                    </p:anim>
                                  </p:childTnLst>
                                </p:cTn>
                              </p:par>
                              <p:par>
                                <p:cTn id="28" presetID="45" presetClass="entr" presetSubtype="0" fill="hold" nodeType="withEffect">
                                  <p:stCondLst>
                                    <p:cond delay="150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1000"/>
                                        <p:tgtEl>
                                          <p:spTgt spid="15"/>
                                        </p:tgtEl>
                                      </p:cBhvr>
                                    </p:animEffect>
                                    <p:anim calcmode="lin" valueType="num">
                                      <p:cBhvr>
                                        <p:cTn id="31" dur="1000" fill="hold"/>
                                        <p:tgtEl>
                                          <p:spTgt spid="15"/>
                                        </p:tgtEl>
                                        <p:attrNameLst>
                                          <p:attrName>ppt_w</p:attrName>
                                        </p:attrNameLst>
                                      </p:cBhvr>
                                      <p:tavLst>
                                        <p:tav tm="0" fmla="#ppt_w*sin(2.5*pi*$)">
                                          <p:val>
                                            <p:fltVal val="0"/>
                                          </p:val>
                                        </p:tav>
                                        <p:tav tm="100000">
                                          <p:val>
                                            <p:fltVal val="1"/>
                                          </p:val>
                                        </p:tav>
                                      </p:tavLst>
                                    </p:anim>
                                    <p:anim calcmode="lin" valueType="num">
                                      <p:cBhvr>
                                        <p:cTn id="32" dur="1000" fill="hold"/>
                                        <p:tgtEl>
                                          <p:spTgt spid="15"/>
                                        </p:tgtEl>
                                        <p:attrNameLst>
                                          <p:attrName>ppt_h</p:attrName>
                                        </p:attrNameLst>
                                      </p:cBhvr>
                                      <p:tavLst>
                                        <p:tav tm="0">
                                          <p:val>
                                            <p:strVal val="#ppt_h"/>
                                          </p:val>
                                        </p:tav>
                                        <p:tav tm="100000">
                                          <p:val>
                                            <p:strVal val="#ppt_h"/>
                                          </p:val>
                                        </p:tav>
                                      </p:tavLst>
                                    </p:anim>
                                  </p:childTnLst>
                                </p:cTn>
                              </p:par>
                              <p:par>
                                <p:cTn id="33" presetID="45" presetClass="entr" presetSubtype="0" fill="hold" nodeType="withEffect">
                                  <p:stCondLst>
                                    <p:cond delay="200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1000"/>
                                        <p:tgtEl>
                                          <p:spTgt spid="19"/>
                                        </p:tgtEl>
                                      </p:cBhvr>
                                    </p:animEffect>
                                    <p:anim calcmode="lin" valueType="num">
                                      <p:cBhvr>
                                        <p:cTn id="36" dur="1000" fill="hold"/>
                                        <p:tgtEl>
                                          <p:spTgt spid="19"/>
                                        </p:tgtEl>
                                        <p:attrNameLst>
                                          <p:attrName>ppt_w</p:attrName>
                                        </p:attrNameLst>
                                      </p:cBhvr>
                                      <p:tavLst>
                                        <p:tav tm="0" fmla="#ppt_w*sin(2.5*pi*$)">
                                          <p:val>
                                            <p:fltVal val="0"/>
                                          </p:val>
                                        </p:tav>
                                        <p:tav tm="100000">
                                          <p:val>
                                            <p:fltVal val="1"/>
                                          </p:val>
                                        </p:tav>
                                      </p:tavLst>
                                    </p:anim>
                                    <p:anim calcmode="lin" valueType="num">
                                      <p:cBhvr>
                                        <p:cTn id="37" dur="1000" fill="hold"/>
                                        <p:tgtEl>
                                          <p:spTgt spid="1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artoon of a bedroom&#10;&#10;Description automatically generated">
            <a:extLst>
              <a:ext uri="{FF2B5EF4-FFF2-40B4-BE49-F238E27FC236}">
                <a16:creationId xmlns:a16="http://schemas.microsoft.com/office/drawing/2014/main" id="{B372E6FF-1F28-751E-6710-6FE23A03274C}"/>
              </a:ext>
            </a:extLst>
          </p:cNvPr>
          <p:cNvPicPr>
            <a:picLocks noChangeAspect="1"/>
          </p:cNvPicPr>
          <p:nvPr/>
        </p:nvPicPr>
        <p:blipFill>
          <a:blip r:embed="rId3"/>
          <a:stretch>
            <a:fillRect/>
          </a:stretch>
        </p:blipFill>
        <p:spPr>
          <a:xfrm>
            <a:off x="4168276" y="584200"/>
            <a:ext cx="8023724" cy="6273800"/>
          </a:xfrm>
          <a:prstGeom prst="rect">
            <a:avLst/>
          </a:prstGeom>
        </p:spPr>
      </p:pic>
      <p:pic>
        <p:nvPicPr>
          <p:cNvPr id="6" name="Picture 5">
            <a:extLst>
              <a:ext uri="{FF2B5EF4-FFF2-40B4-BE49-F238E27FC236}">
                <a16:creationId xmlns:a16="http://schemas.microsoft.com/office/drawing/2014/main" id="{2AF6B9F9-3E13-FE53-63E0-242FEEB4FADE}"/>
              </a:ext>
            </a:extLst>
          </p:cNvPr>
          <p:cNvPicPr>
            <a:picLocks noChangeAspect="1"/>
          </p:cNvPicPr>
          <p:nvPr/>
        </p:nvPicPr>
        <p:blipFill>
          <a:blip r:embed="rId4"/>
          <a:srcRect/>
          <a:stretch/>
        </p:blipFill>
        <p:spPr>
          <a:xfrm>
            <a:off x="-1054100" y="2307434"/>
            <a:ext cx="4728694" cy="5795166"/>
          </a:xfrm>
          <a:prstGeom prst="rect">
            <a:avLst/>
          </a:prstGeom>
        </p:spPr>
      </p:pic>
      <p:sp>
        <p:nvSpPr>
          <p:cNvPr id="7" name="Connector 6">
            <a:extLst>
              <a:ext uri="{FF2B5EF4-FFF2-40B4-BE49-F238E27FC236}">
                <a16:creationId xmlns:a16="http://schemas.microsoft.com/office/drawing/2014/main" id="{16698B59-CF8F-BB24-6A3D-43698423E365}"/>
              </a:ext>
            </a:extLst>
          </p:cNvPr>
          <p:cNvSpPr/>
          <p:nvPr/>
        </p:nvSpPr>
        <p:spPr>
          <a:xfrm>
            <a:off x="9588500" y="1470752"/>
            <a:ext cx="2271782" cy="2271782"/>
          </a:xfrm>
          <a:prstGeom prst="flowChartConnector">
            <a:avLst/>
          </a:prstGeom>
          <a:solidFill>
            <a:srgbClr val="29A39B"/>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500" b="1" dirty="0">
                <a:solidFill>
                  <a:schemeClr val="bg1"/>
                </a:solidFill>
                <a:latin typeface="Arial" panose="020B0604020202020204" pitchFamily="34" charset="0"/>
                <a:cs typeface="Arial" panose="020B0604020202020204" pitchFamily="34" charset="0"/>
              </a:rPr>
              <a:t>Help </a:t>
            </a:r>
            <a:r>
              <a:rPr lang="en-US" sz="2500" b="1" dirty="0" err="1">
                <a:solidFill>
                  <a:schemeClr val="bg1"/>
                </a:solidFill>
                <a:latin typeface="Arial" panose="020B0604020202020204" pitchFamily="34" charset="0"/>
                <a:cs typeface="Arial" panose="020B0604020202020204" pitchFamily="34" charset="0"/>
              </a:rPr>
              <a:t>CODiE</a:t>
            </a:r>
            <a:r>
              <a:rPr lang="en-US" sz="2500" b="1" dirty="0">
                <a:solidFill>
                  <a:schemeClr val="bg1"/>
                </a:solidFill>
                <a:latin typeface="Arial" panose="020B0604020202020204" pitchFamily="34" charset="0"/>
                <a:cs typeface="Arial" panose="020B0604020202020204" pitchFamily="34" charset="0"/>
              </a:rPr>
              <a:t> find fire dangers!</a:t>
            </a:r>
          </a:p>
        </p:txBody>
      </p:sp>
    </p:spTree>
    <p:extLst>
      <p:ext uri="{BB962C8B-B14F-4D97-AF65-F5344CB8AC3E}">
        <p14:creationId xmlns:p14="http://schemas.microsoft.com/office/powerpoint/2010/main" val="207262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5"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p:cTn id="10" dur="2000" fill="hold"/>
                                        <p:tgtEl>
                                          <p:spTgt spid="7"/>
                                        </p:tgtEl>
                                        <p:attrNameLst>
                                          <p:attrName>ppt_w</p:attrName>
                                        </p:attrNameLst>
                                      </p:cBhvr>
                                      <p:tavLst>
                                        <p:tav tm="0">
                                          <p:val>
                                            <p:fltVal val="0"/>
                                          </p:val>
                                        </p:tav>
                                        <p:tav tm="100000">
                                          <p:val>
                                            <p:strVal val="#ppt_w"/>
                                          </p:val>
                                        </p:tav>
                                      </p:tavLst>
                                    </p:anim>
                                    <p:anim calcmode="lin" valueType="num">
                                      <p:cBhvr>
                                        <p:cTn id="11" dur="2000" fill="hold"/>
                                        <p:tgtEl>
                                          <p:spTgt spid="7"/>
                                        </p:tgtEl>
                                        <p:attrNameLst>
                                          <p:attrName>ppt_h</p:attrName>
                                        </p:attrNameLst>
                                      </p:cBhvr>
                                      <p:tavLst>
                                        <p:tav tm="0">
                                          <p:val>
                                            <p:fltVal val="0"/>
                                          </p:val>
                                        </p:tav>
                                        <p:tav tm="100000">
                                          <p:val>
                                            <p:strVal val="#ppt_h"/>
                                          </p:val>
                                        </p:tav>
                                      </p:tavLst>
                                    </p:anim>
                                    <p:anim calcmode="lin" valueType="num">
                                      <p:cBhvr>
                                        <p:cTn id="12" dur="2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3" dur="2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3CF6A2A83D0EA42AA4E06B0C085511E" ma:contentTypeVersion="695" ma:contentTypeDescription="Create a new document." ma:contentTypeScope="" ma:versionID="a9845abf070c91f571a4803af374cf2d">
  <xsd:schema xmlns:xsd="http://www.w3.org/2001/XMLSchema" xmlns:xs="http://www.w3.org/2001/XMLSchema" xmlns:p="http://schemas.microsoft.com/office/2006/metadata/properties" xmlns:ns2="2280dd3a-6da6-4bfb-88f9-e12ecc249002" xmlns:ns3="9269ceac-5c65-4307-8ae2-4607a049bc12" targetNamespace="http://schemas.microsoft.com/office/2006/metadata/properties" ma:root="true" ma:fieldsID="9a971ef02d5a8607efc50db98879db61" ns2:_="" ns3:_="">
    <xsd:import namespace="2280dd3a-6da6-4bfb-88f9-e12ecc249002"/>
    <xsd:import namespace="9269ceac-5c65-4307-8ae2-4607a049bc12"/>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3:MediaServiceOCR" minOccurs="0"/>
                <xsd:element ref="ns2:SharedWithUsers" minOccurs="0"/>
                <xsd:element ref="ns2:SharedWithDetails" minOccurs="0"/>
                <xsd:element ref="ns3:MediaServiceLocation"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80dd3a-6da6-4bfb-88f9-e12ecc249002"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db06385a-ca9e-4ba4-978c-b2bb7c2981a6}" ma:internalName="TaxCatchAll" ma:showField="CatchAllData" ma:web="2280dd3a-6da6-4bfb-88f9-e12ecc24900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269ceac-5c65-4307-8ae2-4607a049bc1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2" nillable="true" ma:displayName="Location" ma:internalName="MediaServiceLocation" ma:readOnly="true">
      <xsd:simpleType>
        <xsd:restriction base="dms:Text"/>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5743e812-33f0-406c-a19f-c717c821dbd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269ceac-5c65-4307-8ae2-4607a049bc12">
      <Terms xmlns="http://schemas.microsoft.com/office/infopath/2007/PartnerControls"/>
    </lcf76f155ced4ddcb4097134ff3c332f>
    <TaxCatchAll xmlns="2280dd3a-6da6-4bfb-88f9-e12ecc249002" xsi:nil="true"/>
    <_dlc_DocId xmlns="2280dd3a-6da6-4bfb-88f9-e12ecc249002">Y7XZYZ7WP323-305703983-339694</_dlc_DocId>
    <_dlc_DocIdUrl xmlns="2280dd3a-6da6-4bfb-88f9-e12ecc249002">
      <Url>https://2023701800.sharepoint.com/sites/ICC-Marketing-01/_layouts/15/DocIdRedir.aspx?ID=Y7XZYZ7WP323-305703983-339694</Url>
      <Description>Y7XZYZ7WP323-305703983-339694</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968B1FD-6617-4BE4-9CBF-810C854FAC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80dd3a-6da6-4bfb-88f9-e12ecc249002"/>
    <ds:schemaRef ds:uri="9269ceac-5c65-4307-8ae2-4607a049bc1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A954E56-08F8-475F-AF6F-80E2BEE70E78}">
  <ds:schemaRefs>
    <ds:schemaRef ds:uri="http://schemas.microsoft.com/sharepoint/events"/>
  </ds:schemaRefs>
</ds:datastoreItem>
</file>

<file path=customXml/itemProps3.xml><?xml version="1.0" encoding="utf-8"?>
<ds:datastoreItem xmlns:ds="http://schemas.openxmlformats.org/officeDocument/2006/customXml" ds:itemID="{DBCE1F1C-58C2-4B0F-8180-B1A5198D1DD3}">
  <ds:schemaRefs>
    <ds:schemaRef ds:uri="http://schemas.microsoft.com/office/2006/metadata/properties"/>
    <ds:schemaRef ds:uri="http://schemas.microsoft.com/office/infopath/2007/PartnerControls"/>
    <ds:schemaRef ds:uri="9269ceac-5c65-4307-8ae2-4607a049bc12"/>
    <ds:schemaRef ds:uri="2280dd3a-6da6-4bfb-88f9-e12ecc249002"/>
  </ds:schemaRefs>
</ds:datastoreItem>
</file>

<file path=customXml/itemProps4.xml><?xml version="1.0" encoding="utf-8"?>
<ds:datastoreItem xmlns:ds="http://schemas.openxmlformats.org/officeDocument/2006/customXml" ds:itemID="{5C3C05A0-85E7-4EA0-82A6-9B31B242BBF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1718</TotalTime>
  <Words>1160</Words>
  <Application>Microsoft Office PowerPoint</Application>
  <PresentationFormat>Widescreen</PresentationFormat>
  <Paragraphs>99</Paragraphs>
  <Slides>13</Slides>
  <Notes>13</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Aptos</vt:lpstr>
      <vt:lpstr>Gloria Hallelujah</vt:lpstr>
      <vt:lpstr>Office Theme</vt:lpstr>
      <vt:lpstr>Classroom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Ricky Razo</dc:creator>
  <cp:lastModifiedBy>Stephanie Hess</cp:lastModifiedBy>
  <cp:revision>11</cp:revision>
  <dcterms:created xsi:type="dcterms:W3CDTF">2024-04-01T22:09:15Z</dcterms:created>
  <dcterms:modified xsi:type="dcterms:W3CDTF">2025-04-03T17:12:18Z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0x010100E3CF6A2A83D0EA42AA4E06B0C085511E</vt:lpwstr>
  </property>
  <property fmtid="{D5CDD505-2E9C-101B-9397-08002B2CF9AE}" pid="3" name="MediaServiceImageTags">
    <vt:lpwstr/>
  </property>
  <property fmtid="{D5CDD505-2E9C-101B-9397-08002B2CF9AE}" pid="4" name="_dlc_DocIdItemGuid">
    <vt:lpwstr>a206802a-1114-4341-b76a-a138b06dc9a5</vt:lpwstr>
  </property>
</Properties>
</file>