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58" r:id="rId5"/>
  </p:sldMasterIdLst>
  <p:notesMasterIdLst>
    <p:notesMasterId r:id="rId19"/>
  </p:notesMasterIdLst>
  <p:sldIdLst>
    <p:sldId id="257" r:id="rId6"/>
    <p:sldId id="256" r:id="rId7"/>
    <p:sldId id="259" r:id="rId8"/>
    <p:sldId id="260" r:id="rId9"/>
    <p:sldId id="261" r:id="rId10"/>
    <p:sldId id="262" r:id="rId11"/>
    <p:sldId id="263" r:id="rId12"/>
    <p:sldId id="264" r:id="rId13"/>
    <p:sldId id="265" r:id="rId14"/>
    <p:sldId id="266" r:id="rId15"/>
    <p:sldId id="268" r:id="rId16"/>
    <p:sldId id="267" r:id="rId17"/>
    <p:sldId id="269" r:id="rId18"/>
  </p:sldIdLst>
  <p:sldSz cx="12192000" cy="6858000"/>
  <p:notesSz cx="6858000" cy="9144000"/>
  <p:embeddedFontLst>
    <p:embeddedFont>
      <p:font typeface="Gloria Hallelujah" panose="02000000000000000000" pitchFamily="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8EF3"/>
    <a:srgbClr val="0B5940"/>
    <a:srgbClr val="29A39B"/>
    <a:srgbClr val="FFA201"/>
    <a:srgbClr val="252D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54"/>
    <p:restoredTop sz="83949"/>
  </p:normalViewPr>
  <p:slideViewPr>
    <p:cSldViewPr snapToGrid="0">
      <p:cViewPr varScale="1">
        <p:scale>
          <a:sx n="102" d="100"/>
          <a:sy n="102" d="100"/>
        </p:scale>
        <p:origin x="19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Hess" userId="6b4c22b6-b82b-46f2-bf7e-df7cd987413c" providerId="ADAL" clId="{9BD138E0-99F1-5831-9C4B-E3AA65977606}"/>
    <pc:docChg chg="undo custSel modSld">
      <pc:chgData name="Stephanie Hess" userId="6b4c22b6-b82b-46f2-bf7e-df7cd987413c" providerId="ADAL" clId="{9BD138E0-99F1-5831-9C4B-E3AA65977606}" dt="2026-03-12T20:22:00.838" v="28" actId="255"/>
      <pc:docMkLst>
        <pc:docMk/>
      </pc:docMkLst>
      <pc:sldChg chg="addSp delSp modSp mod delAnim">
        <pc:chgData name="Stephanie Hess" userId="6b4c22b6-b82b-46f2-bf7e-df7cd987413c" providerId="ADAL" clId="{9BD138E0-99F1-5831-9C4B-E3AA65977606}" dt="2026-03-12T20:22:00.838" v="28" actId="255"/>
        <pc:sldMkLst>
          <pc:docMk/>
          <pc:sldMk cId="413477666" sldId="256"/>
        </pc:sldMkLst>
        <pc:spChg chg="add mod">
          <ac:chgData name="Stephanie Hess" userId="6b4c22b6-b82b-46f2-bf7e-df7cd987413c" providerId="ADAL" clId="{9BD138E0-99F1-5831-9C4B-E3AA65977606}" dt="2026-03-12T20:22:00.838" v="28" actId="255"/>
          <ac:spMkLst>
            <pc:docMk/>
            <pc:sldMk cId="413477666" sldId="256"/>
            <ac:spMk id="3" creationId="{F6AC8BC1-B1AE-A983-91DF-D5241ABF493D}"/>
          </ac:spMkLst>
        </pc:spChg>
        <pc:picChg chg="del">
          <ac:chgData name="Stephanie Hess" userId="6b4c22b6-b82b-46f2-bf7e-df7cd987413c" providerId="ADAL" clId="{9BD138E0-99F1-5831-9C4B-E3AA65977606}" dt="2026-03-12T20:18:58.433" v="23" actId="478"/>
          <ac:picMkLst>
            <pc:docMk/>
            <pc:sldMk cId="413477666" sldId="256"/>
            <ac:picMk id="2" creationId="{BC98CCFA-E11B-675D-A9C2-9692F6DAB3A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06004-F7B2-C748-A29C-BBEB5B8443AC}" type="datetimeFigureOut">
              <a:rPr lang="en-US" smtClean="0"/>
              <a:t>3/12/26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8861F-DF59-C34C-98D8-11665F25C3AE}" type="slidenum">
              <a:rPr lang="en-US" smtClean="0"/>
              <a:t>‹#›</a:t>
            </a:fld>
            <a:endParaRPr lang="en-US"/>
          </a:p>
        </p:txBody>
      </p:sp>
    </p:spTree>
    <p:extLst>
      <p:ext uri="{BB962C8B-B14F-4D97-AF65-F5344CB8AC3E}">
        <p14:creationId xmlns:p14="http://schemas.microsoft.com/office/powerpoint/2010/main" val="276624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This slide includes overview information for teachers – not to be included in the presentation. </a:t>
            </a:r>
          </a:p>
        </p:txBody>
      </p:sp>
      <p:sp>
        <p:nvSpPr>
          <p:cNvPr id="4" name="Slide Number Placeholder 3"/>
          <p:cNvSpPr>
            <a:spLocks noGrp="1"/>
          </p:cNvSpPr>
          <p:nvPr>
            <p:ph type="sldNum" sz="quarter" idx="5"/>
          </p:nvPr>
        </p:nvSpPr>
        <p:spPr/>
        <p:txBody>
          <a:bodyPr/>
          <a:lstStyle/>
          <a:p>
            <a:fld id="{F4B8861F-DF59-C34C-98D8-11665F25C3AE}" type="slidenum">
              <a:rPr lang="en-US" smtClean="0"/>
              <a:t>1</a:t>
            </a:fld>
            <a:endParaRPr lang="en-US"/>
          </a:p>
        </p:txBody>
      </p:sp>
    </p:spTree>
    <p:extLst>
      <p:ext uri="{BB962C8B-B14F-4D97-AF65-F5344CB8AC3E}">
        <p14:creationId xmlns:p14="http://schemas.microsoft.com/office/powerpoint/2010/main" val="1216341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Did you know a big part of building codes are about how to save energy and water? It's called being more efficient, and it's good for the planet and saves money. </a:t>
            </a:r>
          </a:p>
          <a:p>
            <a:endParaRPr lang="en-US" dirty="0">
              <a:ea typeface="Calibri"/>
              <a:cs typeface="Calibri"/>
            </a:endParaRPr>
          </a:p>
          <a:p>
            <a:r>
              <a:rPr lang="en-US" dirty="0">
                <a:ea typeface="Calibri"/>
                <a:cs typeface="Calibri"/>
              </a:rPr>
              <a:t>What are some ways you can save energy or water at home or at school? </a:t>
            </a:r>
          </a:p>
          <a:p>
            <a:endParaRPr lang="en-US" dirty="0">
              <a:ea typeface="Calibri"/>
              <a:cs typeface="Calibri"/>
            </a:endParaRPr>
          </a:p>
          <a:p>
            <a:r>
              <a:rPr lang="en-US" dirty="0">
                <a:ea typeface="Calibri"/>
                <a:cs typeface="Calibri"/>
              </a:rPr>
              <a:t>-Turn lights off</a:t>
            </a:r>
          </a:p>
          <a:p>
            <a:r>
              <a:rPr lang="en-US" dirty="0">
                <a:ea typeface="Calibri"/>
                <a:cs typeface="Calibri"/>
              </a:rPr>
              <a:t>-Use LED bulbs</a:t>
            </a:r>
          </a:p>
          <a:p>
            <a:r>
              <a:rPr lang="en-US" dirty="0">
                <a:ea typeface="Calibri"/>
                <a:cs typeface="Calibri"/>
              </a:rPr>
              <a:t>-Use fans instead of the air conditioner </a:t>
            </a:r>
          </a:p>
          <a:p>
            <a:r>
              <a:rPr lang="en-US" dirty="0">
                <a:ea typeface="Calibri"/>
                <a:cs typeface="Calibri"/>
              </a:rPr>
              <a:t>-Unplug devices when you're done</a:t>
            </a:r>
          </a:p>
          <a:p>
            <a:r>
              <a:rPr lang="en-US" dirty="0">
                <a:ea typeface="Calibri"/>
                <a:cs typeface="Calibri"/>
              </a:rPr>
              <a:t>-Leave the fridge door closed </a:t>
            </a:r>
          </a:p>
          <a:p>
            <a:r>
              <a:rPr lang="en-US" dirty="0">
                <a:ea typeface="Calibri"/>
                <a:cs typeface="Calibri"/>
              </a:rPr>
              <a:t>-Take shorter showers and turn off the water when brushing your teeth</a:t>
            </a:r>
          </a:p>
          <a:p>
            <a:r>
              <a:rPr lang="en-US" dirty="0">
                <a:ea typeface="Calibri"/>
                <a:cs typeface="Calibri"/>
              </a:rPr>
              <a:t>-Water the grass less often</a:t>
            </a:r>
          </a:p>
          <a:p>
            <a:r>
              <a:rPr lang="en-US" dirty="0">
                <a:ea typeface="Calibri"/>
                <a:cs typeface="Calibri"/>
              </a:rPr>
              <a:t>Etc.</a:t>
            </a:r>
          </a:p>
        </p:txBody>
      </p:sp>
      <p:sp>
        <p:nvSpPr>
          <p:cNvPr id="4" name="Slide Number Placeholder 3"/>
          <p:cNvSpPr>
            <a:spLocks noGrp="1"/>
          </p:cNvSpPr>
          <p:nvPr>
            <p:ph type="sldNum" sz="quarter" idx="5"/>
          </p:nvPr>
        </p:nvSpPr>
        <p:spPr/>
        <p:txBody>
          <a:bodyPr/>
          <a:lstStyle/>
          <a:p>
            <a:fld id="{F4B8861F-DF59-C34C-98D8-11665F25C3AE}" type="slidenum">
              <a:rPr lang="en-US" smtClean="0"/>
              <a:t>10</a:t>
            </a:fld>
            <a:endParaRPr lang="en-US"/>
          </a:p>
        </p:txBody>
      </p:sp>
    </p:spTree>
    <p:extLst>
      <p:ext uri="{BB962C8B-B14F-4D97-AF65-F5344CB8AC3E}">
        <p14:creationId xmlns:p14="http://schemas.microsoft.com/office/powerpoint/2010/main" val="1249577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8861F-DF59-C34C-98D8-11665F25C3AE}" type="slidenum">
              <a:rPr lang="en-US" smtClean="0"/>
              <a:t>11</a:t>
            </a:fld>
            <a:endParaRPr lang="en-US"/>
          </a:p>
        </p:txBody>
      </p:sp>
    </p:spTree>
    <p:extLst>
      <p:ext uri="{BB962C8B-B14F-4D97-AF65-F5344CB8AC3E}">
        <p14:creationId xmlns:p14="http://schemas.microsoft.com/office/powerpoint/2010/main" val="1759746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Safety Treasure Hunt – Break students into teams. Have each team go on a walking field trip of the school and find as many safety features in the building as they can, such as the exit signs, sprinklers, railings, energy efficient devices, etc. The students or the teacher can make a list of the items – or draw each of the items they find. </a:t>
            </a:r>
          </a:p>
          <a:p>
            <a:endParaRPr lang="en-US" dirty="0"/>
          </a:p>
          <a:p>
            <a:r>
              <a:rPr lang="en-US" dirty="0"/>
              <a:t>Alternate Treasure Hunt – Use a picture checklist to check off items. (Grades K–3) » For Virtual Classrooms – Have students turn on their cameras and go on a virtual tour to identify the safety features within their bedrooms or homes.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F4B8861F-DF59-C34C-98D8-11665F25C3AE}" type="slidenum">
              <a:rPr lang="en-US" smtClean="0"/>
              <a:t>12</a:t>
            </a:fld>
            <a:endParaRPr lang="en-US"/>
          </a:p>
        </p:txBody>
      </p:sp>
    </p:spTree>
    <p:extLst>
      <p:ext uri="{BB962C8B-B14F-4D97-AF65-F5344CB8AC3E}">
        <p14:creationId xmlns:p14="http://schemas.microsoft.com/office/powerpoint/2010/main" val="633280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Posters – Students design their own Building Safety Month posters. (Grades K–3) </a:t>
            </a:r>
          </a:p>
          <a:p>
            <a:r>
              <a:rPr lang="en-US" dirty="0"/>
              <a:t>Essay – Students write an essay describing the importance of energy, sustainability and innovation. (Grades 2–3) </a:t>
            </a:r>
          </a:p>
          <a:p>
            <a:r>
              <a:rPr lang="en-US" dirty="0"/>
              <a:t>Class Book – Students write/illustrate a class book about the importance of energy, sustainability and innovation. (Grades K–3)</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F4B8861F-DF59-C34C-98D8-11665F25C3AE}" type="slidenum">
              <a:rPr lang="en-US" smtClean="0"/>
              <a:t>13</a:t>
            </a:fld>
            <a:endParaRPr lang="en-US"/>
          </a:p>
        </p:txBody>
      </p:sp>
    </p:spTree>
    <p:extLst>
      <p:ext uri="{BB962C8B-B14F-4D97-AF65-F5344CB8AC3E}">
        <p14:creationId xmlns:p14="http://schemas.microsoft.com/office/powerpoint/2010/main" val="74633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Who can tell me what month we're in? </a:t>
            </a:r>
          </a:p>
          <a:p>
            <a:r>
              <a:rPr lang="en-US" dirty="0">
                <a:ea typeface="Calibri"/>
                <a:cs typeface="Calibri"/>
              </a:rPr>
              <a:t>Did you know that the entire month of May is Building Safety Month!</a:t>
            </a:r>
          </a:p>
          <a:p>
            <a:r>
              <a:rPr lang="en-US" dirty="0">
                <a:ea typeface="Calibri"/>
                <a:cs typeface="Calibri"/>
              </a:rPr>
              <a:t>Does anyone have a guess what Building Safety Month means?</a:t>
            </a:r>
          </a:p>
          <a:p>
            <a:r>
              <a:rPr lang="en-US" dirty="0">
                <a:ea typeface="Calibri"/>
                <a:cs typeface="Calibri"/>
              </a:rPr>
              <a:t>Let's learn more about building safety from CODiE the Cheetah! (mention his hat, vest, clipboard – what is he looking at?)</a:t>
            </a:r>
          </a:p>
          <a:p>
            <a:endParaRPr lang="en-US" dirty="0"/>
          </a:p>
        </p:txBody>
      </p:sp>
      <p:sp>
        <p:nvSpPr>
          <p:cNvPr id="4" name="Slide Number Placeholder 3"/>
          <p:cNvSpPr>
            <a:spLocks noGrp="1"/>
          </p:cNvSpPr>
          <p:nvPr>
            <p:ph type="sldNum" sz="quarter" idx="5"/>
          </p:nvPr>
        </p:nvSpPr>
        <p:spPr/>
        <p:txBody>
          <a:bodyPr/>
          <a:lstStyle/>
          <a:p>
            <a:fld id="{F4B8861F-DF59-C34C-98D8-11665F25C3AE}" type="slidenum">
              <a:rPr lang="en-US" smtClean="0"/>
              <a:t>2</a:t>
            </a:fld>
            <a:endParaRPr lang="en-US"/>
          </a:p>
        </p:txBody>
      </p:sp>
    </p:spTree>
    <p:extLst>
      <p:ext uri="{BB962C8B-B14F-4D97-AF65-F5344CB8AC3E}">
        <p14:creationId xmlns:p14="http://schemas.microsoft.com/office/powerpoint/2010/main" val="2701817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Buildings are structures with roofs, windows and doors, and are used for anything from learning at school, to going grocery shopping. Raise your hand and tell me your favorite building. Why is it your favorite? My favorite building is _____. (or give examples of notable buildings at school or in the community)</a:t>
            </a:r>
          </a:p>
          <a:p>
            <a:r>
              <a:rPr lang="en-US" dirty="0">
                <a:ea typeface="Calibri"/>
                <a:cs typeface="Calibri"/>
              </a:rPr>
              <a:t>Who here can tell me what it means to be safe? When you're safe, that means you're less likely to be hurt or injured. </a:t>
            </a:r>
          </a:p>
          <a:p>
            <a:r>
              <a:rPr lang="en-US" dirty="0">
                <a:ea typeface="Calibri"/>
                <a:cs typeface="Calibri"/>
              </a:rPr>
              <a:t>Building safety is all about making sure you know how to keep yourself safe in case of emergency, and that buildings are built safe, strong and secure for everyone. </a:t>
            </a:r>
          </a:p>
        </p:txBody>
      </p:sp>
      <p:sp>
        <p:nvSpPr>
          <p:cNvPr id="4" name="Slide Number Placeholder 3"/>
          <p:cNvSpPr>
            <a:spLocks noGrp="1"/>
          </p:cNvSpPr>
          <p:nvPr>
            <p:ph type="sldNum" sz="quarter" idx="5"/>
          </p:nvPr>
        </p:nvSpPr>
        <p:spPr/>
        <p:txBody>
          <a:bodyPr/>
          <a:lstStyle/>
          <a:p>
            <a:fld id="{F4B8861F-DF59-C34C-98D8-11665F25C3AE}" type="slidenum">
              <a:rPr lang="en-US" smtClean="0"/>
              <a:t>3</a:t>
            </a:fld>
            <a:endParaRPr lang="en-US"/>
          </a:p>
        </p:txBody>
      </p:sp>
    </p:spTree>
    <p:extLst>
      <p:ext uri="{BB962C8B-B14F-4D97-AF65-F5344CB8AC3E}">
        <p14:creationId xmlns:p14="http://schemas.microsoft.com/office/powerpoint/2010/main" val="1329927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Buildings, like our classroom, are usually safe, but there are a few things that can be dangerous that we should be mindful of. </a:t>
            </a:r>
          </a:p>
          <a:p>
            <a:endParaRPr lang="en-US" dirty="0">
              <a:ea typeface="Calibri"/>
              <a:cs typeface="Calibri"/>
            </a:endParaRPr>
          </a:p>
          <a:p>
            <a:r>
              <a:rPr lang="en-US" dirty="0">
                <a:ea typeface="Calibri"/>
                <a:cs typeface="Calibri"/>
              </a:rPr>
              <a:t>Does anyone have any guesses what might be dangerous?</a:t>
            </a:r>
          </a:p>
          <a:p>
            <a:endParaRPr lang="en-US" dirty="0">
              <a:ea typeface="Calibri"/>
              <a:cs typeface="Calibri"/>
            </a:endParaRPr>
          </a:p>
          <a:p>
            <a:r>
              <a:rPr lang="en-US" dirty="0">
                <a:ea typeface="Calibri"/>
                <a:cs typeface="Calibri"/>
              </a:rPr>
              <a:t>To help protect yourself, it's important to be prepared in case of an emergency, including bad weather events. </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4B8861F-DF59-C34C-98D8-11665F25C3AE}" type="slidenum">
              <a:rPr lang="en-US" smtClean="0"/>
              <a:t>4</a:t>
            </a:fld>
            <a:endParaRPr lang="en-US"/>
          </a:p>
        </p:txBody>
      </p:sp>
    </p:spTree>
    <p:extLst>
      <p:ext uri="{BB962C8B-B14F-4D97-AF65-F5344CB8AC3E}">
        <p14:creationId xmlns:p14="http://schemas.microsoft.com/office/powerpoint/2010/main" val="1462617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always important to have a safety kit around the house in case of bad weather or emergencies. What ten items should you include in the kit, and why? </a:t>
            </a:r>
          </a:p>
          <a:p>
            <a:endParaRPr lang="en-US" dirty="0"/>
          </a:p>
          <a:p>
            <a:r>
              <a:rPr lang="en-US" dirty="0"/>
              <a:t>ANSWERS: Radio, Money, Medicine &amp; First Aid Kit, Batteries, Dog Food, Important Documents, Water, Canned Food, Flashlight, Band-Aids (can be customized with what's appropriate for your community)</a:t>
            </a:r>
          </a:p>
          <a:p>
            <a:endParaRPr lang="en-US" dirty="0">
              <a:ea typeface="Calibri"/>
              <a:cs typeface="Calibri"/>
            </a:endParaRPr>
          </a:p>
          <a:p>
            <a:r>
              <a:rPr lang="en-US" dirty="0">
                <a:ea typeface="Calibri"/>
                <a:cs typeface="Calibri"/>
              </a:rPr>
              <a:t>It's also important to have a safe meeting area at home and at school in case of an emergency. Our safe zone is ______. We also shelter under our desks during an earthquake, and safe areas are set up in case of tornados. </a:t>
            </a:r>
          </a:p>
          <a:p>
            <a:endParaRPr lang="en-US" dirty="0">
              <a:ea typeface="Calibri"/>
              <a:cs typeface="Calibri"/>
            </a:endParaRPr>
          </a:p>
          <a:p>
            <a:r>
              <a:rPr lang="en-US" dirty="0">
                <a:ea typeface="Calibri"/>
                <a:cs typeface="Calibri"/>
              </a:rPr>
              <a:t>Does anyone have a safety plan with their families at home?</a:t>
            </a:r>
          </a:p>
        </p:txBody>
      </p:sp>
      <p:sp>
        <p:nvSpPr>
          <p:cNvPr id="4" name="Slide Number Placeholder 3"/>
          <p:cNvSpPr>
            <a:spLocks noGrp="1"/>
          </p:cNvSpPr>
          <p:nvPr>
            <p:ph type="sldNum" sz="quarter" idx="5"/>
          </p:nvPr>
        </p:nvSpPr>
        <p:spPr/>
        <p:txBody>
          <a:bodyPr/>
          <a:lstStyle/>
          <a:p>
            <a:fld id="{F4B8861F-DF59-C34C-98D8-11665F25C3AE}" type="slidenum">
              <a:rPr lang="en-US" smtClean="0"/>
              <a:t>5</a:t>
            </a:fld>
            <a:endParaRPr lang="en-US"/>
          </a:p>
        </p:txBody>
      </p:sp>
    </p:spTree>
    <p:extLst>
      <p:ext uri="{BB962C8B-B14F-4D97-AF65-F5344CB8AC3E}">
        <p14:creationId xmlns:p14="http://schemas.microsoft.com/office/powerpoint/2010/main" val="4233459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There are a lot of people who help ensure the places where we live, work and play are safe and stay safe. </a:t>
            </a:r>
            <a:endParaRPr lang="en-US" dirty="0"/>
          </a:p>
          <a:p>
            <a:endParaRPr lang="en-US" dirty="0">
              <a:ea typeface="Calibri"/>
              <a:cs typeface="Calibri"/>
            </a:endParaRPr>
          </a:p>
          <a:p>
            <a:r>
              <a:rPr lang="en-US" dirty="0">
                <a:ea typeface="Calibri"/>
                <a:cs typeface="Calibri"/>
              </a:rPr>
              <a:t>Everyone from architects and engineers to plumbers and electricians all work together to make sure buildings are designed and built safely. </a:t>
            </a:r>
          </a:p>
          <a:p>
            <a:endParaRPr lang="en-US" dirty="0">
              <a:ea typeface="Calibri"/>
              <a:cs typeface="Calibri"/>
            </a:endParaRPr>
          </a:p>
          <a:p>
            <a:r>
              <a:rPr lang="en-US" dirty="0" err="1">
                <a:ea typeface="Calibri"/>
                <a:cs typeface="Calibri"/>
              </a:rPr>
              <a:t>CODiE</a:t>
            </a:r>
            <a:r>
              <a:rPr lang="en-US" dirty="0">
                <a:ea typeface="Calibri"/>
                <a:cs typeface="Calibri"/>
              </a:rPr>
              <a:t> here is a code inspector, which means he makes sure that all buildings are up to the latest safety rules and regulations. </a:t>
            </a:r>
          </a:p>
        </p:txBody>
      </p:sp>
      <p:sp>
        <p:nvSpPr>
          <p:cNvPr id="4" name="Slide Number Placeholder 3"/>
          <p:cNvSpPr>
            <a:spLocks noGrp="1"/>
          </p:cNvSpPr>
          <p:nvPr>
            <p:ph type="sldNum" sz="quarter" idx="5"/>
          </p:nvPr>
        </p:nvSpPr>
        <p:spPr/>
        <p:txBody>
          <a:bodyPr/>
          <a:lstStyle/>
          <a:p>
            <a:fld id="{F4B8861F-DF59-C34C-98D8-11665F25C3AE}" type="slidenum">
              <a:rPr lang="en-US" smtClean="0"/>
              <a:t>6</a:t>
            </a:fld>
            <a:endParaRPr lang="en-US"/>
          </a:p>
        </p:txBody>
      </p:sp>
    </p:spTree>
    <p:extLst>
      <p:ext uri="{BB962C8B-B14F-4D97-AF65-F5344CB8AC3E}">
        <p14:creationId xmlns:p14="http://schemas.microsoft.com/office/powerpoint/2010/main" val="3635525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Think of building codes like a set of rules. When buildings are built, rules are followed to make sure they're strong, safe and last a long time. </a:t>
            </a:r>
          </a:p>
          <a:p>
            <a:endParaRPr lang="en-US" dirty="0">
              <a:ea typeface="Calibri"/>
              <a:cs typeface="Calibri"/>
            </a:endParaRPr>
          </a:p>
          <a:p>
            <a:r>
              <a:rPr lang="en-US" dirty="0">
                <a:ea typeface="Calibri"/>
                <a:cs typeface="Calibri"/>
              </a:rPr>
              <a:t>Rules cover everything from how tall buildings can be, what kind of pipes they use and more! Every rule has a reason.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4B8861F-DF59-C34C-98D8-11665F25C3AE}" type="slidenum">
              <a:rPr lang="en-US" smtClean="0"/>
              <a:t>7</a:t>
            </a:fld>
            <a:endParaRPr lang="en-US"/>
          </a:p>
        </p:txBody>
      </p:sp>
    </p:spTree>
    <p:extLst>
      <p:ext uri="{BB962C8B-B14F-4D97-AF65-F5344CB8AC3E}">
        <p14:creationId xmlns:p14="http://schemas.microsoft.com/office/powerpoint/2010/main" val="13971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Codes are made with all types of people in mind so that everyone can enjoy the building safely. </a:t>
            </a:r>
          </a:p>
          <a:p>
            <a:endParaRPr lang="en-US" dirty="0">
              <a:ea typeface="Calibri"/>
              <a:cs typeface="Calibri"/>
            </a:endParaRPr>
          </a:p>
          <a:p>
            <a:r>
              <a:rPr lang="en-US" dirty="0">
                <a:ea typeface="Calibri"/>
                <a:cs typeface="Calibri"/>
              </a:rPr>
              <a:t>Everyone is different and needs different things to stay safe. For example, buildings have ramps and automatic doors to make it easier for people in wheelchairs. </a:t>
            </a:r>
          </a:p>
          <a:p>
            <a:endParaRPr lang="en-US" dirty="0">
              <a:ea typeface="Calibri"/>
              <a:cs typeface="Calibri"/>
            </a:endParaRPr>
          </a:p>
          <a:p>
            <a:r>
              <a:rPr lang="en-US" dirty="0">
                <a:ea typeface="Calibri"/>
                <a:cs typeface="Calibri"/>
              </a:rPr>
              <a:t>Clear fire exits and fire alarms are also important to protect people from indoor fire risks. Fire alarms even flash and ring so that people who are deaf or visually impaired can be alerted! </a:t>
            </a:r>
          </a:p>
          <a:p>
            <a:endParaRPr lang="en-US" dirty="0">
              <a:ea typeface="Calibri"/>
              <a:cs typeface="Calibri"/>
            </a:endParaRPr>
          </a:p>
          <a:p>
            <a:r>
              <a:rPr lang="en-US" dirty="0">
                <a:ea typeface="Calibri"/>
                <a:cs typeface="Calibri"/>
              </a:rPr>
              <a:t>With your help, building fires can often be prevented. </a:t>
            </a:r>
          </a:p>
        </p:txBody>
      </p:sp>
      <p:sp>
        <p:nvSpPr>
          <p:cNvPr id="4" name="Slide Number Placeholder 3"/>
          <p:cNvSpPr>
            <a:spLocks noGrp="1"/>
          </p:cNvSpPr>
          <p:nvPr>
            <p:ph type="sldNum" sz="quarter" idx="5"/>
          </p:nvPr>
        </p:nvSpPr>
        <p:spPr/>
        <p:txBody>
          <a:bodyPr/>
          <a:lstStyle/>
          <a:p>
            <a:fld id="{F4B8861F-DF59-C34C-98D8-11665F25C3AE}" type="slidenum">
              <a:rPr lang="en-US" smtClean="0"/>
              <a:t>8</a:t>
            </a:fld>
            <a:endParaRPr lang="en-US"/>
          </a:p>
        </p:txBody>
      </p:sp>
    </p:spTree>
    <p:extLst>
      <p:ext uri="{BB962C8B-B14F-4D97-AF65-F5344CB8AC3E}">
        <p14:creationId xmlns:p14="http://schemas.microsoft.com/office/powerpoint/2010/main" val="2522524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Fire safety is a very important part of building safety. There are lots of things you can do to make sure you and your family stay safe. Can you spot any fire dangers in this picture? For example, I see _____. </a:t>
            </a:r>
            <a:endParaRPr lang="en-US" dirty="0"/>
          </a:p>
          <a:p>
            <a:endParaRPr lang="en-US" dirty="0"/>
          </a:p>
          <a:p>
            <a:r>
              <a:rPr lang="en-US" dirty="0"/>
              <a:t>ANSWERS (discuss why these are dangerous)</a:t>
            </a:r>
          </a:p>
          <a:p>
            <a:r>
              <a:rPr lang="en-US" dirty="0"/>
              <a:t>1. Matches on the floor on top of the newspaper. </a:t>
            </a:r>
          </a:p>
          <a:p>
            <a:r>
              <a:rPr lang="en-US" dirty="0"/>
              <a:t>2. Lamp without lampshade in contact with curtains. </a:t>
            </a:r>
          </a:p>
          <a:p>
            <a:r>
              <a:rPr lang="en-US" dirty="0"/>
              <a:t>3. A candle burning unattended directly under clothing. </a:t>
            </a:r>
          </a:p>
          <a:p>
            <a:r>
              <a:rPr lang="en-US" dirty="0"/>
              <a:t>4. Cords coming out of the light fixtures. </a:t>
            </a:r>
          </a:p>
          <a:p>
            <a:r>
              <a:rPr lang="en-US" dirty="0"/>
              <a:t>5. Iron left on. </a:t>
            </a:r>
          </a:p>
          <a:p>
            <a:r>
              <a:rPr lang="en-US" dirty="0"/>
              <a:t>6. Too many electronics tangled together in outlet. </a:t>
            </a:r>
          </a:p>
          <a:p>
            <a:r>
              <a:rPr lang="en-US" dirty="0"/>
              <a:t>7. Space heater is covered with a blanket. </a:t>
            </a:r>
          </a:p>
          <a:p>
            <a:r>
              <a:rPr lang="en-US" dirty="0"/>
              <a:t>8. Security bars across window</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F4B8861F-DF59-C34C-98D8-11665F25C3AE}" type="slidenum">
              <a:rPr lang="en-US" smtClean="0"/>
              <a:t>9</a:t>
            </a:fld>
            <a:endParaRPr lang="en-US"/>
          </a:p>
        </p:txBody>
      </p:sp>
    </p:spTree>
    <p:extLst>
      <p:ext uri="{BB962C8B-B14F-4D97-AF65-F5344CB8AC3E}">
        <p14:creationId xmlns:p14="http://schemas.microsoft.com/office/powerpoint/2010/main" val="128608484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descr="A cityscape with mountains in the background&#10;&#10;AI-generated content may be incorrect.">
            <a:extLst>
              <a:ext uri="{FF2B5EF4-FFF2-40B4-BE49-F238E27FC236}">
                <a16:creationId xmlns:a16="http://schemas.microsoft.com/office/drawing/2014/main" id="{F1D7323C-CA16-23BB-E4D4-A78F91C74249}"/>
              </a:ext>
            </a:extLst>
          </p:cNvPr>
          <p:cNvPicPr>
            <a:picLocks noChangeAspect="1"/>
          </p:cNvPicPr>
          <p:nvPr userDrawn="1"/>
        </p:nvPicPr>
        <p:blipFill>
          <a:blip r:embed="rId2"/>
          <a:stretch>
            <a:fillRect/>
          </a:stretch>
        </p:blipFill>
        <p:spPr>
          <a:xfrm>
            <a:off x="-113931" y="1691031"/>
            <a:ext cx="12419861" cy="6476957"/>
          </a:xfrm>
          <a:prstGeom prst="rect">
            <a:avLst/>
          </a:prstGeom>
        </p:spPr>
      </p:pic>
      <p:pic>
        <p:nvPicPr>
          <p:cNvPr id="41" name="Picture 40" descr="A cartoon of a cheetah holding a clipboard and pencil&#10;&#10;Description automatically generated">
            <a:extLst>
              <a:ext uri="{FF2B5EF4-FFF2-40B4-BE49-F238E27FC236}">
                <a16:creationId xmlns:a16="http://schemas.microsoft.com/office/drawing/2014/main" id="{39A36032-6F54-8966-03A9-1001CD05A322}"/>
              </a:ext>
            </a:extLst>
          </p:cNvPr>
          <p:cNvPicPr>
            <a:picLocks noChangeAspect="1"/>
          </p:cNvPicPr>
          <p:nvPr userDrawn="1"/>
        </p:nvPicPr>
        <p:blipFill>
          <a:blip r:embed="rId3"/>
          <a:stretch>
            <a:fillRect/>
          </a:stretch>
        </p:blipFill>
        <p:spPr>
          <a:xfrm>
            <a:off x="-892313" y="3150704"/>
            <a:ext cx="3042478" cy="4563717"/>
          </a:xfrm>
          <a:prstGeom prst="rect">
            <a:avLst/>
          </a:prstGeom>
        </p:spPr>
      </p:pic>
      <p:pic>
        <p:nvPicPr>
          <p:cNvPr id="6" name="Picture 5">
            <a:extLst>
              <a:ext uri="{FF2B5EF4-FFF2-40B4-BE49-F238E27FC236}">
                <a16:creationId xmlns:a16="http://schemas.microsoft.com/office/drawing/2014/main" id="{2913FBE9-F48F-C8A7-9C91-FC434B252E60}"/>
              </a:ext>
            </a:extLst>
          </p:cNvPr>
          <p:cNvPicPr>
            <a:picLocks noChangeAspect="1"/>
          </p:cNvPicPr>
          <p:nvPr userDrawn="1"/>
        </p:nvPicPr>
        <p:blipFill>
          <a:blip r:embed="rId4"/>
          <a:srcRect/>
          <a:stretch/>
        </p:blipFill>
        <p:spPr>
          <a:xfrm>
            <a:off x="2672600" y="4983866"/>
            <a:ext cx="1408391" cy="1408391"/>
          </a:xfrm>
          <a:prstGeom prst="rect">
            <a:avLst/>
          </a:prstGeom>
        </p:spPr>
      </p:pic>
      <p:pic>
        <p:nvPicPr>
          <p:cNvPr id="8" name="Picture 7">
            <a:extLst>
              <a:ext uri="{FF2B5EF4-FFF2-40B4-BE49-F238E27FC236}">
                <a16:creationId xmlns:a16="http://schemas.microsoft.com/office/drawing/2014/main" id="{8AF1FFF5-DBAD-25ED-7D73-8944621328C1}"/>
              </a:ext>
            </a:extLst>
          </p:cNvPr>
          <p:cNvPicPr>
            <a:picLocks noChangeAspect="1"/>
          </p:cNvPicPr>
          <p:nvPr userDrawn="1"/>
        </p:nvPicPr>
        <p:blipFill>
          <a:blip r:embed="rId5"/>
          <a:srcRect/>
          <a:stretch/>
        </p:blipFill>
        <p:spPr>
          <a:xfrm>
            <a:off x="4395794" y="4983867"/>
            <a:ext cx="1408392" cy="1408392"/>
          </a:xfrm>
          <a:prstGeom prst="rect">
            <a:avLst/>
          </a:prstGeom>
        </p:spPr>
      </p:pic>
      <p:pic>
        <p:nvPicPr>
          <p:cNvPr id="10" name="Picture 9">
            <a:extLst>
              <a:ext uri="{FF2B5EF4-FFF2-40B4-BE49-F238E27FC236}">
                <a16:creationId xmlns:a16="http://schemas.microsoft.com/office/drawing/2014/main" id="{A79E881D-D3E3-3E91-4FCC-6147481984AE}"/>
              </a:ext>
            </a:extLst>
          </p:cNvPr>
          <p:cNvPicPr>
            <a:picLocks noChangeAspect="1"/>
          </p:cNvPicPr>
          <p:nvPr userDrawn="1"/>
        </p:nvPicPr>
        <p:blipFill>
          <a:blip r:embed="rId6"/>
          <a:srcRect/>
          <a:stretch/>
        </p:blipFill>
        <p:spPr>
          <a:xfrm>
            <a:off x="6118989" y="4983866"/>
            <a:ext cx="1408391" cy="1408391"/>
          </a:xfrm>
          <a:prstGeom prst="rect">
            <a:avLst/>
          </a:prstGeom>
        </p:spPr>
      </p:pic>
      <p:pic>
        <p:nvPicPr>
          <p:cNvPr id="12" name="Picture 11">
            <a:extLst>
              <a:ext uri="{FF2B5EF4-FFF2-40B4-BE49-F238E27FC236}">
                <a16:creationId xmlns:a16="http://schemas.microsoft.com/office/drawing/2014/main" id="{86EA8BB1-60A9-4A93-7AF6-BDC6F4DF558B}"/>
              </a:ext>
            </a:extLst>
          </p:cNvPr>
          <p:cNvPicPr>
            <a:picLocks noChangeAspect="1"/>
          </p:cNvPicPr>
          <p:nvPr userDrawn="1"/>
        </p:nvPicPr>
        <p:blipFill>
          <a:blip r:embed="rId7"/>
          <a:srcRect/>
          <a:stretch/>
        </p:blipFill>
        <p:spPr>
          <a:xfrm>
            <a:off x="7842182" y="4983865"/>
            <a:ext cx="1408391" cy="1408391"/>
          </a:xfrm>
          <a:prstGeom prst="rect">
            <a:avLst/>
          </a:prstGeom>
        </p:spPr>
      </p:pic>
      <p:pic>
        <p:nvPicPr>
          <p:cNvPr id="17" name="Picture 16">
            <a:extLst>
              <a:ext uri="{FF2B5EF4-FFF2-40B4-BE49-F238E27FC236}">
                <a16:creationId xmlns:a16="http://schemas.microsoft.com/office/drawing/2014/main" id="{7FEAFDEF-11DE-F492-BD5F-BD9C76761FCE}"/>
              </a:ext>
            </a:extLst>
          </p:cNvPr>
          <p:cNvPicPr>
            <a:picLocks noChangeAspect="1"/>
          </p:cNvPicPr>
          <p:nvPr userDrawn="1"/>
        </p:nvPicPr>
        <p:blipFill>
          <a:blip r:embed="rId8"/>
          <a:srcRect/>
          <a:stretch/>
        </p:blipFill>
        <p:spPr>
          <a:xfrm>
            <a:off x="406974" y="329868"/>
            <a:ext cx="2177860" cy="1361163"/>
          </a:xfrm>
          <a:prstGeom prst="rect">
            <a:avLst/>
          </a:prstGeom>
        </p:spPr>
      </p:pic>
      <p:pic>
        <p:nvPicPr>
          <p:cNvPr id="2" name="Picture 1">
            <a:extLst>
              <a:ext uri="{FF2B5EF4-FFF2-40B4-BE49-F238E27FC236}">
                <a16:creationId xmlns:a16="http://schemas.microsoft.com/office/drawing/2014/main" id="{622BD690-45B2-3DF7-F64B-AF53E9D41A95}"/>
              </a:ext>
            </a:extLst>
          </p:cNvPr>
          <p:cNvPicPr>
            <a:picLocks noChangeAspect="1"/>
          </p:cNvPicPr>
          <p:nvPr userDrawn="1"/>
        </p:nvPicPr>
        <p:blipFill>
          <a:blip r:embed="rId9"/>
          <a:srcRect/>
          <a:stretch/>
        </p:blipFill>
        <p:spPr>
          <a:xfrm>
            <a:off x="3883366" y="722236"/>
            <a:ext cx="4425268" cy="576425"/>
          </a:xfrm>
          <a:prstGeom prst="rect">
            <a:avLst/>
          </a:prstGeom>
        </p:spPr>
      </p:pic>
    </p:spTree>
    <p:extLst>
      <p:ext uri="{BB962C8B-B14F-4D97-AF65-F5344CB8AC3E}">
        <p14:creationId xmlns:p14="http://schemas.microsoft.com/office/powerpoint/2010/main" val="373402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Scale>
                                      <p:cBhvr>
                                        <p:cTn id="7"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1"/>
                                        </p:tgtEl>
                                        <p:attrNameLst>
                                          <p:attrName>ppt_x</p:attrName>
                                          <p:attrName>ppt_y</p:attrName>
                                        </p:attrNameLst>
                                      </p:cBhvr>
                                    </p:animMotion>
                                    <p:animEffect transition="in" filter="fade">
                                      <p:cBhvr>
                                        <p:cTn id="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BD5C-7CC8-2B43-C2B6-986F0E43BA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A20470-5BF7-85DF-E5E6-FC264AEDC4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987A08-5112-CCFE-5636-73008E29A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8E1ED3-B5D3-E10B-2CA1-2BBDFA772606}"/>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3/12/26</a:t>
            </a:fld>
            <a:endParaRPr lang="en-US"/>
          </a:p>
        </p:txBody>
      </p:sp>
      <p:sp>
        <p:nvSpPr>
          <p:cNvPr id="6" name="Footer Placeholder 5">
            <a:extLst>
              <a:ext uri="{FF2B5EF4-FFF2-40B4-BE49-F238E27FC236}">
                <a16:creationId xmlns:a16="http://schemas.microsoft.com/office/drawing/2014/main" id="{ABDDA764-C30D-BF15-CF4C-DC7161BA551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FFE4624-FE0B-7168-FE39-3622C56487F2}"/>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spTree>
    <p:extLst>
      <p:ext uri="{BB962C8B-B14F-4D97-AF65-F5344CB8AC3E}">
        <p14:creationId xmlns:p14="http://schemas.microsoft.com/office/powerpoint/2010/main" val="161055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2E6F5-7333-8E20-7DFD-2438BA018E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B962EC-BA2A-F59C-1EA8-9EEBFAA1BB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05517F-DDBD-B283-6E35-7658B8D1A840}"/>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3/12/26</a:t>
            </a:fld>
            <a:endParaRPr lang="en-US"/>
          </a:p>
        </p:txBody>
      </p:sp>
      <p:sp>
        <p:nvSpPr>
          <p:cNvPr id="5" name="Footer Placeholder 4">
            <a:extLst>
              <a:ext uri="{FF2B5EF4-FFF2-40B4-BE49-F238E27FC236}">
                <a16:creationId xmlns:a16="http://schemas.microsoft.com/office/drawing/2014/main" id="{DCD4780C-2233-1815-4AD4-02F7A3F93B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87C585A-9B01-93FA-2AA3-A601F52AD4EF}"/>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spTree>
    <p:extLst>
      <p:ext uri="{BB962C8B-B14F-4D97-AF65-F5344CB8AC3E}">
        <p14:creationId xmlns:p14="http://schemas.microsoft.com/office/powerpoint/2010/main" val="1743942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7173F4-95E5-C18B-BCD4-EEF3F6FF32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CB7F18-8786-FC81-9A94-A3C185645D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FC6C9F-FCEF-834C-AEB2-9FAD031CDF82}"/>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3/12/26</a:t>
            </a:fld>
            <a:endParaRPr lang="en-US"/>
          </a:p>
        </p:txBody>
      </p:sp>
      <p:sp>
        <p:nvSpPr>
          <p:cNvPr id="5" name="Footer Placeholder 4">
            <a:extLst>
              <a:ext uri="{FF2B5EF4-FFF2-40B4-BE49-F238E27FC236}">
                <a16:creationId xmlns:a16="http://schemas.microsoft.com/office/drawing/2014/main" id="{B2CE0709-B687-19E9-F5EC-2380626CE2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47ABF6-9711-C8A3-E45E-FC0234C13AFA}"/>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spTree>
    <p:extLst>
      <p:ext uri="{BB962C8B-B14F-4D97-AF65-F5344CB8AC3E}">
        <p14:creationId xmlns:p14="http://schemas.microsoft.com/office/powerpoint/2010/main" val="320879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alpha val="0"/>
          </a:schemeClr>
        </a:solidFill>
        <a:effectLst/>
      </p:bgPr>
    </p:bg>
    <p:spTree>
      <p:nvGrpSpPr>
        <p:cNvPr id="1" name=""/>
        <p:cNvGrpSpPr/>
        <p:nvPr/>
      </p:nvGrpSpPr>
      <p:grpSpPr>
        <a:xfrm>
          <a:off x="0" y="0"/>
          <a:ext cx="0" cy="0"/>
          <a:chOff x="0" y="0"/>
          <a:chExt cx="0" cy="0"/>
        </a:xfrm>
      </p:grpSpPr>
      <p:pic>
        <p:nvPicPr>
          <p:cNvPr id="8" name="Picture 7" descr="A cityscape with mountains in the background&#10;&#10;AI-generated content may be incorrect.">
            <a:extLst>
              <a:ext uri="{FF2B5EF4-FFF2-40B4-BE49-F238E27FC236}">
                <a16:creationId xmlns:a16="http://schemas.microsoft.com/office/drawing/2014/main" id="{40872193-F680-7CA0-6384-28B13522A30E}"/>
              </a:ext>
            </a:extLst>
          </p:cNvPr>
          <p:cNvPicPr>
            <a:picLocks noChangeAspect="1"/>
          </p:cNvPicPr>
          <p:nvPr userDrawn="1"/>
        </p:nvPicPr>
        <p:blipFill>
          <a:blip r:embed="rId2"/>
          <a:stretch>
            <a:fillRect/>
          </a:stretch>
        </p:blipFill>
        <p:spPr>
          <a:xfrm>
            <a:off x="-113931" y="1691031"/>
            <a:ext cx="12419861" cy="6476957"/>
          </a:xfrm>
          <a:prstGeom prst="rect">
            <a:avLst/>
          </a:prstGeom>
        </p:spPr>
      </p:pic>
      <p:sp>
        <p:nvSpPr>
          <p:cNvPr id="2" name="Title 1">
            <a:extLst>
              <a:ext uri="{FF2B5EF4-FFF2-40B4-BE49-F238E27FC236}">
                <a16:creationId xmlns:a16="http://schemas.microsoft.com/office/drawing/2014/main" id="{F028AF36-B42B-9C14-4F20-5218C6EAA8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F828B-C308-F810-0FD1-521393DC6E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CFC3A-A540-AFB9-82E0-AFFA5D83A540}"/>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3/12/26</a:t>
            </a:fld>
            <a:endParaRPr lang="en-US"/>
          </a:p>
        </p:txBody>
      </p:sp>
      <p:sp>
        <p:nvSpPr>
          <p:cNvPr id="5" name="Footer Placeholder 4">
            <a:extLst>
              <a:ext uri="{FF2B5EF4-FFF2-40B4-BE49-F238E27FC236}">
                <a16:creationId xmlns:a16="http://schemas.microsoft.com/office/drawing/2014/main" id="{002644CA-42A8-4F03-0AA9-10776510C4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709C0E-814A-3FEC-289B-CC1AAACD31D8}"/>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pic>
        <p:nvPicPr>
          <p:cNvPr id="19" name="Picture 18">
            <a:extLst>
              <a:ext uri="{FF2B5EF4-FFF2-40B4-BE49-F238E27FC236}">
                <a16:creationId xmlns:a16="http://schemas.microsoft.com/office/drawing/2014/main" id="{1C9F14CE-33E7-9A8E-BB1E-9576314C0A8E}"/>
              </a:ext>
            </a:extLst>
          </p:cNvPr>
          <p:cNvPicPr>
            <a:picLocks noChangeAspect="1"/>
          </p:cNvPicPr>
          <p:nvPr userDrawn="1"/>
        </p:nvPicPr>
        <p:blipFill>
          <a:blip r:embed="rId3"/>
          <a:srcRect/>
          <a:stretch/>
        </p:blipFill>
        <p:spPr>
          <a:xfrm>
            <a:off x="406974" y="329868"/>
            <a:ext cx="2177860" cy="1361163"/>
          </a:xfrm>
          <a:prstGeom prst="rect">
            <a:avLst/>
          </a:prstGeom>
        </p:spPr>
      </p:pic>
      <p:pic>
        <p:nvPicPr>
          <p:cNvPr id="20" name="Picture 19">
            <a:extLst>
              <a:ext uri="{FF2B5EF4-FFF2-40B4-BE49-F238E27FC236}">
                <a16:creationId xmlns:a16="http://schemas.microsoft.com/office/drawing/2014/main" id="{736A3D24-F9AA-11F3-7FBA-6A2BB54AEBAA}"/>
              </a:ext>
            </a:extLst>
          </p:cNvPr>
          <p:cNvPicPr>
            <a:picLocks noChangeAspect="1"/>
          </p:cNvPicPr>
          <p:nvPr userDrawn="1"/>
        </p:nvPicPr>
        <p:blipFill>
          <a:blip r:embed="rId4"/>
          <a:srcRect/>
          <a:stretch/>
        </p:blipFill>
        <p:spPr>
          <a:xfrm>
            <a:off x="3883366" y="722236"/>
            <a:ext cx="4425268" cy="576425"/>
          </a:xfrm>
          <a:prstGeom prst="rect">
            <a:avLst/>
          </a:prstGeom>
        </p:spPr>
      </p:pic>
    </p:spTree>
    <p:extLst>
      <p:ext uri="{BB962C8B-B14F-4D97-AF65-F5344CB8AC3E}">
        <p14:creationId xmlns:p14="http://schemas.microsoft.com/office/powerpoint/2010/main" val="2484472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A cityscape with mountains in the background&#10;&#10;AI-generated content may be incorrect.">
            <a:extLst>
              <a:ext uri="{FF2B5EF4-FFF2-40B4-BE49-F238E27FC236}">
                <a16:creationId xmlns:a16="http://schemas.microsoft.com/office/drawing/2014/main" id="{8ACE6967-2A4C-B0E5-8D64-C085A53FD23F}"/>
              </a:ext>
            </a:extLst>
          </p:cNvPr>
          <p:cNvPicPr>
            <a:picLocks noChangeAspect="1"/>
          </p:cNvPicPr>
          <p:nvPr userDrawn="1"/>
        </p:nvPicPr>
        <p:blipFill>
          <a:blip r:embed="rId2"/>
          <a:stretch>
            <a:fillRect/>
          </a:stretch>
        </p:blipFill>
        <p:spPr>
          <a:xfrm>
            <a:off x="-113931" y="1691031"/>
            <a:ext cx="12419861" cy="6476957"/>
          </a:xfrm>
          <a:prstGeom prst="rect">
            <a:avLst/>
          </a:prstGeom>
        </p:spPr>
      </p:pic>
      <p:sp>
        <p:nvSpPr>
          <p:cNvPr id="2" name="Title 1">
            <a:extLst>
              <a:ext uri="{FF2B5EF4-FFF2-40B4-BE49-F238E27FC236}">
                <a16:creationId xmlns:a16="http://schemas.microsoft.com/office/drawing/2014/main" id="{1F56A4A4-79B2-5523-73DA-BAB461FCD050}"/>
              </a:ext>
            </a:extLst>
          </p:cNvPr>
          <p:cNvSpPr>
            <a:spLocks noGrp="1"/>
          </p:cNvSpPr>
          <p:nvPr>
            <p:ph type="title"/>
          </p:nvPr>
        </p:nvSpPr>
        <p:spPr>
          <a:xfrm>
            <a:off x="1928190" y="1709738"/>
            <a:ext cx="9419259" cy="2882140"/>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C1AAB482-6F7C-D87B-7F82-19190CC66D1D}"/>
              </a:ext>
            </a:extLst>
          </p:cNvPr>
          <p:cNvSpPr>
            <a:spLocks noGrp="1"/>
          </p:cNvSpPr>
          <p:nvPr>
            <p:ph type="body" idx="1"/>
          </p:nvPr>
        </p:nvSpPr>
        <p:spPr>
          <a:xfrm>
            <a:off x="1928190" y="4589463"/>
            <a:ext cx="9419259" cy="1515649"/>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DEA7E3-B4E9-D270-5182-D5F765328324}"/>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3/12/26</a:t>
            </a:fld>
            <a:endParaRPr lang="en-US"/>
          </a:p>
        </p:txBody>
      </p:sp>
      <p:sp>
        <p:nvSpPr>
          <p:cNvPr id="5" name="Footer Placeholder 4">
            <a:extLst>
              <a:ext uri="{FF2B5EF4-FFF2-40B4-BE49-F238E27FC236}">
                <a16:creationId xmlns:a16="http://schemas.microsoft.com/office/drawing/2014/main" id="{57024336-4605-97DC-78D4-40350ECAC1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909BC7C-B7FE-CCEE-548F-4789224B1B31}"/>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pic>
        <p:nvPicPr>
          <p:cNvPr id="7" name="Picture 6">
            <a:extLst>
              <a:ext uri="{FF2B5EF4-FFF2-40B4-BE49-F238E27FC236}">
                <a16:creationId xmlns:a16="http://schemas.microsoft.com/office/drawing/2014/main" id="{69B0780A-4889-F2F5-AD4F-9C08CB80C7D6}"/>
              </a:ext>
            </a:extLst>
          </p:cNvPr>
          <p:cNvPicPr>
            <a:picLocks noChangeAspect="1"/>
          </p:cNvPicPr>
          <p:nvPr userDrawn="1"/>
        </p:nvPicPr>
        <p:blipFill>
          <a:blip r:embed="rId3"/>
          <a:srcRect/>
          <a:stretch/>
        </p:blipFill>
        <p:spPr>
          <a:xfrm>
            <a:off x="-1411357" y="2268537"/>
            <a:ext cx="3146416" cy="4719624"/>
          </a:xfrm>
          <a:prstGeom prst="rect">
            <a:avLst/>
          </a:prstGeom>
        </p:spPr>
      </p:pic>
    </p:spTree>
    <p:extLst>
      <p:ext uri="{BB962C8B-B14F-4D97-AF65-F5344CB8AC3E}">
        <p14:creationId xmlns:p14="http://schemas.microsoft.com/office/powerpoint/2010/main" val="322985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C402-551E-D221-725B-FD7D231B73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CE121-36C9-0AB2-31FC-02DDE8D29C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8DAC1E-43A5-8B94-B4A6-2859CE352C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B6BE13-2274-7448-ABC4-AD5EAC6F0E0B}"/>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3/12/26</a:t>
            </a:fld>
            <a:endParaRPr lang="en-US"/>
          </a:p>
        </p:txBody>
      </p:sp>
      <p:sp>
        <p:nvSpPr>
          <p:cNvPr id="6" name="Footer Placeholder 5">
            <a:extLst>
              <a:ext uri="{FF2B5EF4-FFF2-40B4-BE49-F238E27FC236}">
                <a16:creationId xmlns:a16="http://schemas.microsoft.com/office/drawing/2014/main" id="{424D1D6E-C699-75DB-5120-8769EB6DE1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05FEDED-681F-7B97-DCF8-2F87289E640B}"/>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spTree>
    <p:extLst>
      <p:ext uri="{BB962C8B-B14F-4D97-AF65-F5344CB8AC3E}">
        <p14:creationId xmlns:p14="http://schemas.microsoft.com/office/powerpoint/2010/main" val="1205009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1DE5F-EF10-6867-D709-04C856BD34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8E451E-BD77-E238-D4FA-83A1A10918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E9A04F-1685-BC42-5555-6946FFD533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5CA4A9-2F7E-C6FA-734F-4AE8923AC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967661-277E-6109-3E98-7360A3D81C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FF3307-855C-AC61-5CC0-D5D4AD7041C8}"/>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3/12/26</a:t>
            </a:fld>
            <a:endParaRPr lang="en-US"/>
          </a:p>
        </p:txBody>
      </p:sp>
      <p:sp>
        <p:nvSpPr>
          <p:cNvPr id="8" name="Footer Placeholder 7">
            <a:extLst>
              <a:ext uri="{FF2B5EF4-FFF2-40B4-BE49-F238E27FC236}">
                <a16:creationId xmlns:a16="http://schemas.microsoft.com/office/drawing/2014/main" id="{09118647-D5F4-84F4-251A-CEB0DA8705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A68D15E-0EF4-AF37-E964-9B819135A738}"/>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spTree>
    <p:extLst>
      <p:ext uri="{BB962C8B-B14F-4D97-AF65-F5344CB8AC3E}">
        <p14:creationId xmlns:p14="http://schemas.microsoft.com/office/powerpoint/2010/main" val="1843613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descr="A cityscape with mountains in the background&#10;&#10;AI-generated content may be incorrect.">
            <a:extLst>
              <a:ext uri="{FF2B5EF4-FFF2-40B4-BE49-F238E27FC236}">
                <a16:creationId xmlns:a16="http://schemas.microsoft.com/office/drawing/2014/main" id="{695D8EF8-0183-151E-580E-88BA1D852907}"/>
              </a:ext>
            </a:extLst>
          </p:cNvPr>
          <p:cNvPicPr>
            <a:picLocks noChangeAspect="1"/>
          </p:cNvPicPr>
          <p:nvPr userDrawn="1"/>
        </p:nvPicPr>
        <p:blipFill>
          <a:blip r:embed="rId2"/>
          <a:stretch>
            <a:fillRect/>
          </a:stretch>
        </p:blipFill>
        <p:spPr>
          <a:xfrm>
            <a:off x="-113931" y="1691031"/>
            <a:ext cx="12419861" cy="6476957"/>
          </a:xfrm>
          <a:prstGeom prst="rect">
            <a:avLst/>
          </a:prstGeom>
        </p:spPr>
      </p:pic>
      <p:pic>
        <p:nvPicPr>
          <p:cNvPr id="8" name="Picture 7">
            <a:extLst>
              <a:ext uri="{FF2B5EF4-FFF2-40B4-BE49-F238E27FC236}">
                <a16:creationId xmlns:a16="http://schemas.microsoft.com/office/drawing/2014/main" id="{405F9FFC-ADFE-48F7-9899-125AD0413342}"/>
              </a:ext>
            </a:extLst>
          </p:cNvPr>
          <p:cNvPicPr>
            <a:picLocks noChangeAspect="1"/>
          </p:cNvPicPr>
          <p:nvPr userDrawn="1"/>
        </p:nvPicPr>
        <p:blipFill>
          <a:blip r:embed="rId3"/>
          <a:srcRect/>
          <a:stretch/>
        </p:blipFill>
        <p:spPr>
          <a:xfrm>
            <a:off x="406974" y="329868"/>
            <a:ext cx="2177860" cy="1361163"/>
          </a:xfrm>
          <a:prstGeom prst="rect">
            <a:avLst/>
          </a:prstGeom>
        </p:spPr>
      </p:pic>
      <p:pic>
        <p:nvPicPr>
          <p:cNvPr id="9" name="Picture 8">
            <a:extLst>
              <a:ext uri="{FF2B5EF4-FFF2-40B4-BE49-F238E27FC236}">
                <a16:creationId xmlns:a16="http://schemas.microsoft.com/office/drawing/2014/main" id="{9D6E704C-F2F6-B6B2-AC8E-E5BE07BE2195}"/>
              </a:ext>
            </a:extLst>
          </p:cNvPr>
          <p:cNvPicPr>
            <a:picLocks noChangeAspect="1"/>
          </p:cNvPicPr>
          <p:nvPr userDrawn="1"/>
        </p:nvPicPr>
        <p:blipFill>
          <a:blip r:embed="rId4"/>
          <a:srcRect/>
          <a:stretch/>
        </p:blipFill>
        <p:spPr>
          <a:xfrm>
            <a:off x="3883366" y="722236"/>
            <a:ext cx="4425268" cy="576425"/>
          </a:xfrm>
          <a:prstGeom prst="rect">
            <a:avLst/>
          </a:prstGeom>
        </p:spPr>
      </p:pic>
    </p:spTree>
    <p:extLst>
      <p:ext uri="{BB962C8B-B14F-4D97-AF65-F5344CB8AC3E}">
        <p14:creationId xmlns:p14="http://schemas.microsoft.com/office/powerpoint/2010/main" val="3097434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A cityscape with mountains in the background&#10;&#10;AI-generated content may be incorrect.">
            <a:extLst>
              <a:ext uri="{FF2B5EF4-FFF2-40B4-BE49-F238E27FC236}">
                <a16:creationId xmlns:a16="http://schemas.microsoft.com/office/drawing/2014/main" id="{8838D41A-7DE8-0625-022A-05657DBF9978}"/>
              </a:ext>
            </a:extLst>
          </p:cNvPr>
          <p:cNvPicPr>
            <a:picLocks noChangeAspect="1"/>
          </p:cNvPicPr>
          <p:nvPr userDrawn="1"/>
        </p:nvPicPr>
        <p:blipFill>
          <a:blip r:embed="rId2"/>
          <a:stretch>
            <a:fillRect/>
          </a:stretch>
        </p:blipFill>
        <p:spPr>
          <a:xfrm>
            <a:off x="-113931" y="1691031"/>
            <a:ext cx="12419861" cy="6476957"/>
          </a:xfrm>
          <a:prstGeom prst="rect">
            <a:avLst/>
          </a:prstGeom>
        </p:spPr>
      </p:pic>
      <p:pic>
        <p:nvPicPr>
          <p:cNvPr id="3" name="Picture 2">
            <a:extLst>
              <a:ext uri="{FF2B5EF4-FFF2-40B4-BE49-F238E27FC236}">
                <a16:creationId xmlns:a16="http://schemas.microsoft.com/office/drawing/2014/main" id="{E43F7714-936B-9F58-AE83-A48349F22EC1}"/>
              </a:ext>
            </a:extLst>
          </p:cNvPr>
          <p:cNvPicPr>
            <a:picLocks noChangeAspect="1"/>
          </p:cNvPicPr>
          <p:nvPr userDrawn="1"/>
        </p:nvPicPr>
        <p:blipFill>
          <a:blip r:embed="rId3"/>
          <a:srcRect/>
          <a:stretch/>
        </p:blipFill>
        <p:spPr>
          <a:xfrm>
            <a:off x="406974" y="329868"/>
            <a:ext cx="2177860" cy="1361163"/>
          </a:xfrm>
          <a:prstGeom prst="rect">
            <a:avLst/>
          </a:prstGeom>
        </p:spPr>
      </p:pic>
      <p:pic>
        <p:nvPicPr>
          <p:cNvPr id="5" name="Picture 4">
            <a:extLst>
              <a:ext uri="{FF2B5EF4-FFF2-40B4-BE49-F238E27FC236}">
                <a16:creationId xmlns:a16="http://schemas.microsoft.com/office/drawing/2014/main" id="{90D6C1BE-0624-4485-6F66-4FD82AB2AEE4}"/>
              </a:ext>
            </a:extLst>
          </p:cNvPr>
          <p:cNvPicPr>
            <a:picLocks noChangeAspect="1"/>
          </p:cNvPicPr>
          <p:nvPr userDrawn="1"/>
        </p:nvPicPr>
        <p:blipFill>
          <a:blip r:embed="rId4"/>
          <a:srcRect/>
          <a:stretch/>
        </p:blipFill>
        <p:spPr>
          <a:xfrm>
            <a:off x="3883366" y="722236"/>
            <a:ext cx="4425268" cy="576425"/>
          </a:xfrm>
          <a:prstGeom prst="rect">
            <a:avLst/>
          </a:prstGeom>
        </p:spPr>
      </p:pic>
    </p:spTree>
    <p:extLst>
      <p:ext uri="{BB962C8B-B14F-4D97-AF65-F5344CB8AC3E}">
        <p14:creationId xmlns:p14="http://schemas.microsoft.com/office/powerpoint/2010/main" val="171105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descr="A cityscape with mountains in the background&#10;&#10;AI-generated content may be incorrect.">
            <a:extLst>
              <a:ext uri="{FF2B5EF4-FFF2-40B4-BE49-F238E27FC236}">
                <a16:creationId xmlns:a16="http://schemas.microsoft.com/office/drawing/2014/main" id="{F7F0B31C-C007-5C2B-BAE5-FCDF760E4C17}"/>
              </a:ext>
            </a:extLst>
          </p:cNvPr>
          <p:cNvPicPr>
            <a:picLocks noChangeAspect="1"/>
          </p:cNvPicPr>
          <p:nvPr userDrawn="1"/>
        </p:nvPicPr>
        <p:blipFill>
          <a:blip r:embed="rId2"/>
          <a:stretch>
            <a:fillRect/>
          </a:stretch>
        </p:blipFill>
        <p:spPr>
          <a:xfrm>
            <a:off x="-113931" y="1691031"/>
            <a:ext cx="12419861" cy="6476957"/>
          </a:xfrm>
          <a:prstGeom prst="rect">
            <a:avLst/>
          </a:prstGeom>
        </p:spPr>
      </p:pic>
      <p:pic>
        <p:nvPicPr>
          <p:cNvPr id="3" name="Picture 2">
            <a:extLst>
              <a:ext uri="{FF2B5EF4-FFF2-40B4-BE49-F238E27FC236}">
                <a16:creationId xmlns:a16="http://schemas.microsoft.com/office/drawing/2014/main" id="{E43F7714-936B-9F58-AE83-A48349F22EC1}"/>
              </a:ext>
            </a:extLst>
          </p:cNvPr>
          <p:cNvPicPr>
            <a:picLocks noChangeAspect="1"/>
          </p:cNvPicPr>
          <p:nvPr userDrawn="1"/>
        </p:nvPicPr>
        <p:blipFill>
          <a:blip r:embed="rId3"/>
          <a:srcRect/>
          <a:stretch/>
        </p:blipFill>
        <p:spPr>
          <a:xfrm>
            <a:off x="406974" y="329868"/>
            <a:ext cx="2177860" cy="1361163"/>
          </a:xfrm>
          <a:prstGeom prst="rect">
            <a:avLst/>
          </a:prstGeom>
        </p:spPr>
      </p:pic>
    </p:spTree>
    <p:extLst>
      <p:ext uri="{BB962C8B-B14F-4D97-AF65-F5344CB8AC3E}">
        <p14:creationId xmlns:p14="http://schemas.microsoft.com/office/powerpoint/2010/main" val="3643857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4FDB-2F6F-813E-8F87-47694DE71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321B85-B9D2-F5CE-E270-801C07068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7349E7-8842-6598-3D55-7F0116B30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CFBA94-5D1C-D448-0AFF-C304A0943BF1}"/>
              </a:ext>
            </a:extLst>
          </p:cNvPr>
          <p:cNvSpPr>
            <a:spLocks noGrp="1"/>
          </p:cNvSpPr>
          <p:nvPr>
            <p:ph type="dt" sz="half" idx="10"/>
          </p:nvPr>
        </p:nvSpPr>
        <p:spPr>
          <a:xfrm>
            <a:off x="838200" y="6356350"/>
            <a:ext cx="2743200" cy="365125"/>
          </a:xfrm>
          <a:prstGeom prst="rect">
            <a:avLst/>
          </a:prstGeom>
        </p:spPr>
        <p:txBody>
          <a:bodyPr/>
          <a:lstStyle/>
          <a:p>
            <a:fld id="{CF161863-A593-D142-94C7-C138332ED9B3}" type="datetimeFigureOut">
              <a:rPr lang="en-US" smtClean="0"/>
              <a:t>3/12/26</a:t>
            </a:fld>
            <a:endParaRPr lang="en-US"/>
          </a:p>
        </p:txBody>
      </p:sp>
      <p:sp>
        <p:nvSpPr>
          <p:cNvPr id="6" name="Footer Placeholder 5">
            <a:extLst>
              <a:ext uri="{FF2B5EF4-FFF2-40B4-BE49-F238E27FC236}">
                <a16:creationId xmlns:a16="http://schemas.microsoft.com/office/drawing/2014/main" id="{3404980F-08B5-9649-BFCD-65842222F5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CDFBFA-FE9D-3CC9-B171-E29848BFE1E9}"/>
              </a:ext>
            </a:extLst>
          </p:cNvPr>
          <p:cNvSpPr>
            <a:spLocks noGrp="1"/>
          </p:cNvSpPr>
          <p:nvPr>
            <p:ph type="sldNum" sz="quarter" idx="12"/>
          </p:nvPr>
        </p:nvSpPr>
        <p:spPr>
          <a:xfrm>
            <a:off x="8610600" y="6356350"/>
            <a:ext cx="2743200" cy="365125"/>
          </a:xfrm>
          <a:prstGeom prst="rect">
            <a:avLst/>
          </a:prstGeom>
        </p:spPr>
        <p:txBody>
          <a:bodyPr/>
          <a:lstStyle/>
          <a:p>
            <a:fld id="{000D6F68-C961-0C4C-88CA-CEC497852AAB}" type="slidenum">
              <a:rPr lang="en-US" smtClean="0"/>
              <a:t>‹#›</a:t>
            </a:fld>
            <a:endParaRPr lang="en-US"/>
          </a:p>
        </p:txBody>
      </p:sp>
    </p:spTree>
    <p:extLst>
      <p:ext uri="{BB962C8B-B14F-4D97-AF65-F5344CB8AC3E}">
        <p14:creationId xmlns:p14="http://schemas.microsoft.com/office/powerpoint/2010/main" val="2159752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5ACB6D-29A7-7142-864D-CF366EEC2C30}"/>
              </a:ext>
            </a:extLst>
          </p:cNvPr>
          <p:cNvSpPr>
            <a:spLocks noGrp="1"/>
          </p:cNvSpPr>
          <p:nvPr>
            <p:ph type="title"/>
          </p:nvPr>
        </p:nvSpPr>
        <p:spPr>
          <a:xfrm>
            <a:off x="838200" y="2209925"/>
            <a:ext cx="10515600" cy="12190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7C58B29-DF81-C1ED-A53B-836E031E78BC}"/>
              </a:ext>
            </a:extLst>
          </p:cNvPr>
          <p:cNvSpPr>
            <a:spLocks noGrp="1"/>
          </p:cNvSpPr>
          <p:nvPr>
            <p:ph type="body" idx="1"/>
          </p:nvPr>
        </p:nvSpPr>
        <p:spPr>
          <a:xfrm>
            <a:off x="838200" y="3429000"/>
            <a:ext cx="10515600" cy="32538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356073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70" r:id="rId8"/>
    <p:sldLayoutId id="2147483866" r:id="rId9"/>
    <p:sldLayoutId id="2147483867" r:id="rId10"/>
    <p:sldLayoutId id="2147483868" r:id="rId11"/>
    <p:sldLayoutId id="2147483869" r:id="rId12"/>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5.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58.svg"/><Relationship Id="rId4" Type="http://schemas.openxmlformats.org/officeDocument/2006/relationships/image" Target="../media/image57.svg"/></Relationships>
</file>

<file path=ppt/slides/_rels/slide13.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61.svg"/><Relationship Id="rId4" Type="http://schemas.openxmlformats.org/officeDocument/2006/relationships/image" Target="../media/image6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9.png"/><Relationship Id="rId7"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svg"/><Relationship Id="rId18" Type="http://schemas.openxmlformats.org/officeDocument/2006/relationships/image" Target="../media/image37.svg"/><Relationship Id="rId3" Type="http://schemas.openxmlformats.org/officeDocument/2006/relationships/image" Target="../media/image9.png"/><Relationship Id="rId21" Type="http://schemas.openxmlformats.org/officeDocument/2006/relationships/image" Target="../media/image40.svg"/><Relationship Id="rId7" Type="http://schemas.openxmlformats.org/officeDocument/2006/relationships/image" Target="../media/image26.svg"/><Relationship Id="rId12" Type="http://schemas.openxmlformats.org/officeDocument/2006/relationships/image" Target="../media/image31.svg"/><Relationship Id="rId17" Type="http://schemas.openxmlformats.org/officeDocument/2006/relationships/image" Target="../media/image36.svg"/><Relationship Id="rId2" Type="http://schemas.openxmlformats.org/officeDocument/2006/relationships/notesSlide" Target="../notesSlides/notesSlide5.xml"/><Relationship Id="rId16" Type="http://schemas.openxmlformats.org/officeDocument/2006/relationships/image" Target="../media/image35.svg"/><Relationship Id="rId20" Type="http://schemas.openxmlformats.org/officeDocument/2006/relationships/image" Target="../media/image39.svg"/><Relationship Id="rId1" Type="http://schemas.openxmlformats.org/officeDocument/2006/relationships/slideLayout" Target="../slideLayouts/slideLayout6.xml"/><Relationship Id="rId6" Type="http://schemas.openxmlformats.org/officeDocument/2006/relationships/image" Target="../media/image25.svg"/><Relationship Id="rId11" Type="http://schemas.openxmlformats.org/officeDocument/2006/relationships/image" Target="../media/image30.svg"/><Relationship Id="rId24" Type="http://schemas.openxmlformats.org/officeDocument/2006/relationships/image" Target="../media/image43.svg"/><Relationship Id="rId5" Type="http://schemas.openxmlformats.org/officeDocument/2006/relationships/image" Target="../media/image24.svg"/><Relationship Id="rId15" Type="http://schemas.openxmlformats.org/officeDocument/2006/relationships/image" Target="../media/image34.svg"/><Relationship Id="rId23" Type="http://schemas.openxmlformats.org/officeDocument/2006/relationships/image" Target="../media/image42.svg"/><Relationship Id="rId10" Type="http://schemas.openxmlformats.org/officeDocument/2006/relationships/image" Target="../media/image29.svg"/><Relationship Id="rId19" Type="http://schemas.openxmlformats.org/officeDocument/2006/relationships/image" Target="../media/image38.svg"/><Relationship Id="rId4" Type="http://schemas.openxmlformats.org/officeDocument/2006/relationships/image" Target="../media/image23.svg"/><Relationship Id="rId9" Type="http://schemas.openxmlformats.org/officeDocument/2006/relationships/image" Target="../media/image28.svg"/><Relationship Id="rId14" Type="http://schemas.openxmlformats.org/officeDocument/2006/relationships/image" Target="../media/image33.svg"/><Relationship Id="rId22" Type="http://schemas.openxmlformats.org/officeDocument/2006/relationships/image" Target="../media/image41.svg"/></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sv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48.svg"/><Relationship Id="rId5" Type="http://schemas.openxmlformats.org/officeDocument/2006/relationships/image" Target="../media/image47.svg"/><Relationship Id="rId4" Type="http://schemas.openxmlformats.org/officeDocument/2006/relationships/image" Target="../media/image46.sv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8D84C7-CC74-A7ED-52C7-BE20C6F80668}"/>
              </a:ext>
            </a:extLst>
          </p:cNvPr>
          <p:cNvSpPr>
            <a:spLocks noGrp="1"/>
          </p:cNvSpPr>
          <p:nvPr>
            <p:ph type="title"/>
          </p:nvPr>
        </p:nvSpPr>
        <p:spPr>
          <a:xfrm>
            <a:off x="838200" y="1725182"/>
            <a:ext cx="10515600" cy="1219075"/>
          </a:xfrm>
        </p:spPr>
        <p:txBody>
          <a:bodyPr/>
          <a:lstStyle/>
          <a:p>
            <a:pPr algn="ctr"/>
            <a:r>
              <a:rPr lang="en-US" sz="4400" b="1" dirty="0"/>
              <a:t>Classroom Presentation</a:t>
            </a:r>
          </a:p>
        </p:txBody>
      </p:sp>
      <p:sp>
        <p:nvSpPr>
          <p:cNvPr id="5" name="Content Placeholder 4">
            <a:extLst>
              <a:ext uri="{FF2B5EF4-FFF2-40B4-BE49-F238E27FC236}">
                <a16:creationId xmlns:a16="http://schemas.microsoft.com/office/drawing/2014/main" id="{FC5C08F8-9C51-FD02-620F-7C8B8E2794A2}"/>
              </a:ext>
            </a:extLst>
          </p:cNvPr>
          <p:cNvSpPr>
            <a:spLocks noGrp="1"/>
          </p:cNvSpPr>
          <p:nvPr>
            <p:ph idx="1"/>
          </p:nvPr>
        </p:nvSpPr>
        <p:spPr>
          <a:xfrm>
            <a:off x="838200" y="2944257"/>
            <a:ext cx="10515600" cy="3253844"/>
          </a:xfrm>
        </p:spPr>
        <p:txBody>
          <a:bodyPr>
            <a:normAutofit/>
          </a:bodyPr>
          <a:lstStyle/>
          <a:p>
            <a:pPr marL="0" indent="0" algn="ctr">
              <a:buNone/>
            </a:pPr>
            <a:r>
              <a:rPr lang="en-US" sz="2400" b="1" dirty="0"/>
              <a:t>Grade level: </a:t>
            </a:r>
            <a:r>
              <a:rPr lang="en-US" sz="2400" dirty="0"/>
              <a:t>K-3</a:t>
            </a:r>
          </a:p>
          <a:p>
            <a:pPr marL="0" indent="0" algn="ctr">
              <a:buNone/>
            </a:pPr>
            <a:r>
              <a:rPr lang="en-US" sz="2400" b="1" dirty="0"/>
              <a:t>Run time: </a:t>
            </a:r>
            <a:r>
              <a:rPr lang="en-US" sz="2400" dirty="0"/>
              <a:t>30 minutes (additional information in slide notes)</a:t>
            </a:r>
          </a:p>
          <a:p>
            <a:pPr marL="0" indent="0" algn="ctr">
              <a:buNone/>
            </a:pPr>
            <a:r>
              <a:rPr lang="en-US" sz="2400" b="1" dirty="0"/>
              <a:t>Suggested materials: </a:t>
            </a:r>
            <a:r>
              <a:rPr lang="en-US" sz="2400" dirty="0"/>
              <a:t>Building Safety Month kids activity book</a:t>
            </a:r>
          </a:p>
          <a:p>
            <a:pPr marL="0" indent="0" algn="ctr">
              <a:buNone/>
            </a:pPr>
            <a:r>
              <a:rPr lang="en-US" sz="2400" b="1" dirty="0"/>
              <a:t>Available for purchase: </a:t>
            </a:r>
            <a:r>
              <a:rPr lang="en-US" sz="2400" dirty="0"/>
              <a:t>Building Safety Month vest, hats and pencils</a:t>
            </a:r>
          </a:p>
          <a:p>
            <a:pPr marL="0" indent="0" algn="ctr">
              <a:buNone/>
            </a:pPr>
            <a:r>
              <a:rPr lang="en-US" sz="2400" i="1" dirty="0"/>
              <a:t>Extension activities available at the end of the presentation. </a:t>
            </a:r>
          </a:p>
        </p:txBody>
      </p:sp>
    </p:spTree>
    <p:extLst>
      <p:ext uri="{BB962C8B-B14F-4D97-AF65-F5344CB8AC3E}">
        <p14:creationId xmlns:p14="http://schemas.microsoft.com/office/powerpoint/2010/main" val="924362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Callout 20">
            <a:extLst>
              <a:ext uri="{FF2B5EF4-FFF2-40B4-BE49-F238E27FC236}">
                <a16:creationId xmlns:a16="http://schemas.microsoft.com/office/drawing/2014/main" id="{F0B8E3CA-A1ED-B09F-221C-D313EB155D82}"/>
              </a:ext>
            </a:extLst>
          </p:cNvPr>
          <p:cNvSpPr/>
          <p:nvPr/>
        </p:nvSpPr>
        <p:spPr>
          <a:xfrm>
            <a:off x="450651" y="2018057"/>
            <a:ext cx="4582665" cy="2631631"/>
          </a:xfrm>
          <a:prstGeom prst="wedgeEllipseCallout">
            <a:avLst>
              <a:gd name="adj1" fmla="val 80760"/>
              <a:gd name="adj2" fmla="val -12476"/>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Gloria Hallelujah" panose="02000000000000000000" pitchFamily="2" charset="0"/>
              </a:rPr>
              <a:t>Let’s save Energy and Water!</a:t>
            </a:r>
          </a:p>
        </p:txBody>
      </p:sp>
      <p:pic>
        <p:nvPicPr>
          <p:cNvPr id="22" name="Picture 21">
            <a:extLst>
              <a:ext uri="{FF2B5EF4-FFF2-40B4-BE49-F238E27FC236}">
                <a16:creationId xmlns:a16="http://schemas.microsoft.com/office/drawing/2014/main" id="{49C265F1-E112-4F94-2D77-DDB5AD9871BB}"/>
              </a:ext>
            </a:extLst>
          </p:cNvPr>
          <p:cNvPicPr>
            <a:picLocks noChangeAspect="1"/>
          </p:cNvPicPr>
          <p:nvPr/>
        </p:nvPicPr>
        <p:blipFill>
          <a:blip r:embed="rId3"/>
          <a:srcRect/>
          <a:stretch/>
        </p:blipFill>
        <p:spPr>
          <a:xfrm>
            <a:off x="5965280" y="435989"/>
            <a:ext cx="6633120" cy="9949680"/>
          </a:xfrm>
          <a:prstGeom prst="rect">
            <a:avLst/>
          </a:prstGeom>
        </p:spPr>
      </p:pic>
      <p:sp>
        <p:nvSpPr>
          <p:cNvPr id="2" name="Rectangle: Rounded Corners 1">
            <a:extLst>
              <a:ext uri="{FF2B5EF4-FFF2-40B4-BE49-F238E27FC236}">
                <a16:creationId xmlns:a16="http://schemas.microsoft.com/office/drawing/2014/main" id="{AC6345F1-E606-FFEF-77F1-811DBB4D3EA4}"/>
              </a:ext>
            </a:extLst>
          </p:cNvPr>
          <p:cNvSpPr/>
          <p:nvPr/>
        </p:nvSpPr>
        <p:spPr>
          <a:xfrm>
            <a:off x="1007356" y="4302759"/>
            <a:ext cx="2299503" cy="2299503"/>
          </a:xfrm>
          <a:prstGeom prst="roundRect">
            <a:avLst/>
          </a:prstGeom>
          <a:blipFill>
            <a:blip r:embed="rId4"/>
            <a:stretch>
              <a:fillRect/>
            </a:stretch>
          </a:blipFill>
          <a:ln w="28575">
            <a:solidFill>
              <a:srgbClr val="29A3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B9F55F30-C91C-AAB4-B4B4-EDD10457B5DB}"/>
              </a:ext>
            </a:extLst>
          </p:cNvPr>
          <p:cNvSpPr/>
          <p:nvPr/>
        </p:nvSpPr>
        <p:spPr>
          <a:xfrm>
            <a:off x="3553829" y="4290461"/>
            <a:ext cx="2312149" cy="2312149"/>
          </a:xfrm>
          <a:prstGeom prst="roundRect">
            <a:avLst/>
          </a:prstGeom>
          <a:blipFill>
            <a:blip r:embed="rId5"/>
            <a:stretch>
              <a:fillRect/>
            </a:stretch>
          </a:blipFill>
          <a:ln w="28575">
            <a:solidFill>
              <a:srgbClr val="29A3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10F98AE-ADBE-38A2-CAB8-E79B0EE07113}"/>
              </a:ext>
            </a:extLst>
          </p:cNvPr>
          <p:cNvSpPr/>
          <p:nvPr/>
        </p:nvSpPr>
        <p:spPr>
          <a:xfrm>
            <a:off x="6096000" y="4290113"/>
            <a:ext cx="2312149" cy="2312149"/>
          </a:xfrm>
          <a:prstGeom prst="roundRect">
            <a:avLst/>
          </a:prstGeom>
          <a:blipFill>
            <a:blip r:embed="rId6"/>
            <a:stretch>
              <a:fillRect/>
            </a:stretch>
          </a:blipFill>
          <a:ln w="28575">
            <a:solidFill>
              <a:srgbClr val="29A3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F534F129-6CB5-8728-0BBE-A41A1EB6B904}"/>
              </a:ext>
            </a:extLst>
          </p:cNvPr>
          <p:cNvSpPr/>
          <p:nvPr/>
        </p:nvSpPr>
        <p:spPr>
          <a:xfrm>
            <a:off x="8684016" y="4254754"/>
            <a:ext cx="2312149" cy="2312149"/>
          </a:xfrm>
          <a:prstGeom prst="roundRect">
            <a:avLst/>
          </a:prstGeom>
          <a:blipFill>
            <a:blip r:embed="rId7"/>
            <a:stretch>
              <a:fillRect/>
            </a:stretch>
          </a:blipFill>
          <a:ln w="28575">
            <a:solidFill>
              <a:srgbClr val="29A3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Scale>
                                      <p:cBhvr>
                                        <p:cTn id="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
                                        </p:tgtEl>
                                        <p:attrNameLst>
                                          <p:attrName>ppt_x</p:attrName>
                                          <p:attrName>ppt_y</p:attrName>
                                        </p:attrNameLst>
                                      </p:cBhvr>
                                    </p:animMotion>
                                    <p:animEffect transition="in" filter="fade">
                                      <p:cBhvr>
                                        <p:cTn id="9" dur="1000"/>
                                        <p:tgtEl>
                                          <p:spTgt spid="22"/>
                                        </p:tgtEl>
                                      </p:cBhvr>
                                    </p:animEffect>
                                  </p:childTnLst>
                                </p:cTn>
                              </p:par>
                            </p:childTnLst>
                          </p:cTn>
                        </p:par>
                        <p:par>
                          <p:cTn id="10" fill="hold">
                            <p:stCondLst>
                              <p:cond delay="10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2650"/>
                            </p:stCondLst>
                            <p:childTnLst>
                              <p:par>
                                <p:cTn id="15" presetID="45"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ppt_w</p:attrName>
                                        </p:attrNameLst>
                                      </p:cBhvr>
                                      <p:tavLst>
                                        <p:tav tm="0" fmla="#ppt_w*sin(2.5*pi*$)">
                                          <p:val>
                                            <p:fltVal val="0"/>
                                          </p:val>
                                        </p:tav>
                                        <p:tav tm="100000">
                                          <p:val>
                                            <p:fltVal val="1"/>
                                          </p:val>
                                        </p:tav>
                                      </p:tavLst>
                                    </p:anim>
                                    <p:anim calcmode="lin" valueType="num">
                                      <p:cBhvr>
                                        <p:cTn id="19" dur="2000" fill="hold"/>
                                        <p:tgtEl>
                                          <p:spTgt spid="2"/>
                                        </p:tgtEl>
                                        <p:attrNameLst>
                                          <p:attrName>ppt_h</p:attrName>
                                        </p:attrNameLst>
                                      </p:cBhvr>
                                      <p:tavLst>
                                        <p:tav tm="0">
                                          <p:val>
                                            <p:strVal val="#ppt_h"/>
                                          </p:val>
                                        </p:tav>
                                        <p:tav tm="100000">
                                          <p:val>
                                            <p:strVal val="#ppt_h"/>
                                          </p:val>
                                        </p:tav>
                                      </p:tavLst>
                                    </p:anim>
                                  </p:childTnLst>
                                </p:cTn>
                              </p:par>
                            </p:childTnLst>
                          </p:cTn>
                        </p:par>
                        <p:par>
                          <p:cTn id="20" fill="hold">
                            <p:stCondLst>
                              <p:cond delay="4650"/>
                            </p:stCondLst>
                            <p:childTnLst>
                              <p:par>
                                <p:cTn id="21" presetID="45"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anim calcmode="lin" valueType="num">
                                      <p:cBhvr>
                                        <p:cTn id="24" dur="2000" fill="hold"/>
                                        <p:tgtEl>
                                          <p:spTgt spid="3"/>
                                        </p:tgtEl>
                                        <p:attrNameLst>
                                          <p:attrName>ppt_w</p:attrName>
                                        </p:attrNameLst>
                                      </p:cBhvr>
                                      <p:tavLst>
                                        <p:tav tm="0" fmla="#ppt_w*sin(2.5*pi*$)">
                                          <p:val>
                                            <p:fltVal val="0"/>
                                          </p:val>
                                        </p:tav>
                                        <p:tav tm="100000">
                                          <p:val>
                                            <p:fltVal val="1"/>
                                          </p:val>
                                        </p:tav>
                                      </p:tavLst>
                                    </p:anim>
                                    <p:anim calcmode="lin" valueType="num">
                                      <p:cBhvr>
                                        <p:cTn id="25" dur="2000" fill="hold"/>
                                        <p:tgtEl>
                                          <p:spTgt spid="3"/>
                                        </p:tgtEl>
                                        <p:attrNameLst>
                                          <p:attrName>ppt_h</p:attrName>
                                        </p:attrNameLst>
                                      </p:cBhvr>
                                      <p:tavLst>
                                        <p:tav tm="0">
                                          <p:val>
                                            <p:strVal val="#ppt_h"/>
                                          </p:val>
                                        </p:tav>
                                        <p:tav tm="100000">
                                          <p:val>
                                            <p:strVal val="#ppt_h"/>
                                          </p:val>
                                        </p:tav>
                                      </p:tavLst>
                                    </p:anim>
                                  </p:childTnLst>
                                </p:cTn>
                              </p:par>
                            </p:childTnLst>
                          </p:cTn>
                        </p:par>
                        <p:par>
                          <p:cTn id="26" fill="hold">
                            <p:stCondLst>
                              <p:cond delay="6650"/>
                            </p:stCondLst>
                            <p:childTnLst>
                              <p:par>
                                <p:cTn id="27" presetID="45"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anim calcmode="lin" valueType="num">
                                      <p:cBhvr>
                                        <p:cTn id="30" dur="2000" fill="hold"/>
                                        <p:tgtEl>
                                          <p:spTgt spid="4"/>
                                        </p:tgtEl>
                                        <p:attrNameLst>
                                          <p:attrName>ppt_w</p:attrName>
                                        </p:attrNameLst>
                                      </p:cBhvr>
                                      <p:tavLst>
                                        <p:tav tm="0" fmla="#ppt_w*sin(2.5*pi*$)">
                                          <p:val>
                                            <p:fltVal val="0"/>
                                          </p:val>
                                        </p:tav>
                                        <p:tav tm="100000">
                                          <p:val>
                                            <p:fltVal val="1"/>
                                          </p:val>
                                        </p:tav>
                                      </p:tavLst>
                                    </p:anim>
                                    <p:anim calcmode="lin" valueType="num">
                                      <p:cBhvr>
                                        <p:cTn id="31" dur="2000" fill="hold"/>
                                        <p:tgtEl>
                                          <p:spTgt spid="4"/>
                                        </p:tgtEl>
                                        <p:attrNameLst>
                                          <p:attrName>ppt_h</p:attrName>
                                        </p:attrNameLst>
                                      </p:cBhvr>
                                      <p:tavLst>
                                        <p:tav tm="0">
                                          <p:val>
                                            <p:strVal val="#ppt_h"/>
                                          </p:val>
                                        </p:tav>
                                        <p:tav tm="100000">
                                          <p:val>
                                            <p:strVal val="#ppt_h"/>
                                          </p:val>
                                        </p:tav>
                                      </p:tavLst>
                                    </p:anim>
                                  </p:childTnLst>
                                </p:cTn>
                              </p:par>
                            </p:childTnLst>
                          </p:cTn>
                        </p:par>
                        <p:par>
                          <p:cTn id="32" fill="hold">
                            <p:stCondLst>
                              <p:cond delay="8650"/>
                            </p:stCondLst>
                            <p:childTnLst>
                              <p:par>
                                <p:cTn id="33" presetID="45"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anim calcmode="lin" valueType="num">
                                      <p:cBhvr>
                                        <p:cTn id="36" dur="2000" fill="hold"/>
                                        <p:tgtEl>
                                          <p:spTgt spid="5"/>
                                        </p:tgtEl>
                                        <p:attrNameLst>
                                          <p:attrName>ppt_w</p:attrName>
                                        </p:attrNameLst>
                                      </p:cBhvr>
                                      <p:tavLst>
                                        <p:tav tm="0" fmla="#ppt_w*sin(2.5*pi*$)">
                                          <p:val>
                                            <p:fltVal val="0"/>
                                          </p:val>
                                        </p:tav>
                                        <p:tav tm="100000">
                                          <p:val>
                                            <p:fltVal val="1"/>
                                          </p:val>
                                        </p:tav>
                                      </p:tavLst>
                                    </p:anim>
                                    <p:anim calcmode="lin" valueType="num">
                                      <p:cBhvr>
                                        <p:cTn id="3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D1E53A-7D76-F0C1-3DB1-F90A1CFE78C8}"/>
              </a:ext>
            </a:extLst>
          </p:cNvPr>
          <p:cNvPicPr>
            <a:picLocks noChangeAspect="1"/>
          </p:cNvPicPr>
          <p:nvPr/>
        </p:nvPicPr>
        <p:blipFill>
          <a:blip r:embed="rId3"/>
          <a:srcRect/>
          <a:stretch/>
        </p:blipFill>
        <p:spPr>
          <a:xfrm>
            <a:off x="-2048420" y="2290189"/>
            <a:ext cx="6633120" cy="9949680"/>
          </a:xfrm>
          <a:prstGeom prst="rect">
            <a:avLst/>
          </a:prstGeom>
        </p:spPr>
      </p:pic>
      <p:sp>
        <p:nvSpPr>
          <p:cNvPr id="3" name="Title 3">
            <a:extLst>
              <a:ext uri="{FF2B5EF4-FFF2-40B4-BE49-F238E27FC236}">
                <a16:creationId xmlns:a16="http://schemas.microsoft.com/office/drawing/2014/main" id="{6B72527D-3C0E-C5D2-61C2-F239B8142EBF}"/>
              </a:ext>
            </a:extLst>
          </p:cNvPr>
          <p:cNvSpPr txBox="1">
            <a:spLocks/>
          </p:cNvSpPr>
          <p:nvPr/>
        </p:nvSpPr>
        <p:spPr>
          <a:xfrm>
            <a:off x="3337535" y="2838806"/>
            <a:ext cx="5516930" cy="121907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ctr"/>
            <a:r>
              <a:rPr lang="en-US" dirty="0">
                <a:ea typeface="Calibri" panose="020F0502020204030204"/>
                <a:cs typeface="Calibri" panose="020F0502020204030204"/>
              </a:rPr>
              <a:t>Extension</a:t>
            </a:r>
            <a:br>
              <a:rPr lang="en-US" dirty="0">
                <a:ea typeface="Calibri" panose="020F0502020204030204"/>
                <a:cs typeface="Calibri" panose="020F0502020204030204"/>
              </a:rPr>
            </a:br>
            <a:r>
              <a:rPr lang="en-US" dirty="0">
                <a:ea typeface="Calibri" panose="020F0502020204030204"/>
                <a:cs typeface="Calibri" panose="020F0502020204030204"/>
              </a:rPr>
              <a:t>Activities</a:t>
            </a:r>
            <a:endParaRPr lang="en-US" dirty="0"/>
          </a:p>
        </p:txBody>
      </p:sp>
    </p:spTree>
    <p:extLst>
      <p:ext uri="{BB962C8B-B14F-4D97-AF65-F5344CB8AC3E}">
        <p14:creationId xmlns:p14="http://schemas.microsoft.com/office/powerpoint/2010/main" val="180106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9E9857C-030A-48A0-13C7-B719AA2FD954}"/>
              </a:ext>
            </a:extLst>
          </p:cNvPr>
          <p:cNvGrpSpPr/>
          <p:nvPr/>
        </p:nvGrpSpPr>
        <p:grpSpPr>
          <a:xfrm>
            <a:off x="6096000" y="2615540"/>
            <a:ext cx="1626919" cy="1626919"/>
            <a:chOff x="6482790" y="1578941"/>
            <a:chExt cx="1626919" cy="1626919"/>
          </a:xfrm>
        </p:grpSpPr>
        <p:sp>
          <p:nvSpPr>
            <p:cNvPr id="7" name="Oval 6">
              <a:extLst>
                <a:ext uri="{FF2B5EF4-FFF2-40B4-BE49-F238E27FC236}">
                  <a16:creationId xmlns:a16="http://schemas.microsoft.com/office/drawing/2014/main" id="{06DB74D3-3599-5D46-A914-3170990369C3}"/>
                </a:ext>
              </a:extLst>
            </p:cNvPr>
            <p:cNvSpPr/>
            <p:nvPr/>
          </p:nvSpPr>
          <p:spPr>
            <a:xfrm>
              <a:off x="6482790" y="1578941"/>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Treasure Map with solid fill">
              <a:extLst>
                <a:ext uri="{FF2B5EF4-FFF2-40B4-BE49-F238E27FC236}">
                  <a16:creationId xmlns:a16="http://schemas.microsoft.com/office/drawing/2014/main" id="{2B93D75B-459B-7F3E-7889-AA77E43D3C6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86649" y="1782800"/>
              <a:ext cx="1219200" cy="1219200"/>
            </a:xfrm>
            <a:prstGeom prst="rect">
              <a:avLst/>
            </a:prstGeom>
          </p:spPr>
        </p:pic>
      </p:grpSp>
      <p:grpSp>
        <p:nvGrpSpPr>
          <p:cNvPr id="12" name="Group 11">
            <a:extLst>
              <a:ext uri="{FF2B5EF4-FFF2-40B4-BE49-F238E27FC236}">
                <a16:creationId xmlns:a16="http://schemas.microsoft.com/office/drawing/2014/main" id="{C2F61812-B700-EFAD-BCFC-CA6888929126}"/>
              </a:ext>
            </a:extLst>
          </p:cNvPr>
          <p:cNvGrpSpPr/>
          <p:nvPr/>
        </p:nvGrpSpPr>
        <p:grpSpPr>
          <a:xfrm>
            <a:off x="9844388" y="2615540"/>
            <a:ext cx="1626919" cy="1626919"/>
            <a:chOff x="10231178" y="1578941"/>
            <a:chExt cx="1626919" cy="1626919"/>
          </a:xfrm>
        </p:grpSpPr>
        <p:sp>
          <p:nvSpPr>
            <p:cNvPr id="15" name="Oval 14">
              <a:extLst>
                <a:ext uri="{FF2B5EF4-FFF2-40B4-BE49-F238E27FC236}">
                  <a16:creationId xmlns:a16="http://schemas.microsoft.com/office/drawing/2014/main" id="{B1EE8597-A5BA-BD48-815F-1A6DDEDB7C14}"/>
                </a:ext>
              </a:extLst>
            </p:cNvPr>
            <p:cNvSpPr/>
            <p:nvPr/>
          </p:nvSpPr>
          <p:spPr>
            <a:xfrm>
              <a:off x="10231178" y="1578941"/>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Treasure chest with solid fill">
              <a:extLst>
                <a:ext uri="{FF2B5EF4-FFF2-40B4-BE49-F238E27FC236}">
                  <a16:creationId xmlns:a16="http://schemas.microsoft.com/office/drawing/2014/main" id="{D95367ED-D0DA-704C-78B3-47709507597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58837" y="1649682"/>
              <a:ext cx="1371600" cy="1371600"/>
            </a:xfrm>
            <a:prstGeom prst="rect">
              <a:avLst/>
            </a:prstGeom>
          </p:spPr>
        </p:pic>
      </p:grpSp>
      <p:grpSp>
        <p:nvGrpSpPr>
          <p:cNvPr id="18" name="Group 17">
            <a:extLst>
              <a:ext uri="{FF2B5EF4-FFF2-40B4-BE49-F238E27FC236}">
                <a16:creationId xmlns:a16="http://schemas.microsoft.com/office/drawing/2014/main" id="{90A2F3F3-F7A8-98E6-67B1-51148FDA02DF}"/>
              </a:ext>
            </a:extLst>
          </p:cNvPr>
          <p:cNvGrpSpPr/>
          <p:nvPr/>
        </p:nvGrpSpPr>
        <p:grpSpPr>
          <a:xfrm>
            <a:off x="7970194" y="2615540"/>
            <a:ext cx="1626919" cy="1626919"/>
            <a:chOff x="8356984" y="1578941"/>
            <a:chExt cx="1626919" cy="1626919"/>
          </a:xfrm>
        </p:grpSpPr>
        <p:sp>
          <p:nvSpPr>
            <p:cNvPr id="19" name="Oval 18">
              <a:extLst>
                <a:ext uri="{FF2B5EF4-FFF2-40B4-BE49-F238E27FC236}">
                  <a16:creationId xmlns:a16="http://schemas.microsoft.com/office/drawing/2014/main" id="{1BCA2387-BA93-0E45-D007-9A1413A89893}"/>
                </a:ext>
              </a:extLst>
            </p:cNvPr>
            <p:cNvSpPr/>
            <p:nvPr/>
          </p:nvSpPr>
          <p:spPr>
            <a:xfrm>
              <a:off x="8356984" y="1578941"/>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descr="Diamond with solid fill">
              <a:extLst>
                <a:ext uri="{FF2B5EF4-FFF2-40B4-BE49-F238E27FC236}">
                  <a16:creationId xmlns:a16="http://schemas.microsoft.com/office/drawing/2014/main" id="{F9DC8E1D-8E82-0F46-1488-3CA553703AE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17993" y="1839950"/>
              <a:ext cx="1104900" cy="1104900"/>
            </a:xfrm>
            <a:prstGeom prst="rect">
              <a:avLst/>
            </a:prstGeom>
          </p:spPr>
        </p:pic>
      </p:grpSp>
      <p:sp>
        <p:nvSpPr>
          <p:cNvPr id="21" name="Title 3">
            <a:extLst>
              <a:ext uri="{FF2B5EF4-FFF2-40B4-BE49-F238E27FC236}">
                <a16:creationId xmlns:a16="http://schemas.microsoft.com/office/drawing/2014/main" id="{70AB41B5-6479-C423-648E-1495939D9FF6}"/>
              </a:ext>
            </a:extLst>
          </p:cNvPr>
          <p:cNvSpPr txBox="1">
            <a:spLocks/>
          </p:cNvSpPr>
          <p:nvPr/>
        </p:nvSpPr>
        <p:spPr>
          <a:xfrm>
            <a:off x="838200" y="2838806"/>
            <a:ext cx="5516930" cy="121907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ctr"/>
            <a:r>
              <a:rPr lang="en-US" dirty="0"/>
              <a:t>Building Safety Treasure Hunt</a:t>
            </a:r>
          </a:p>
        </p:txBody>
      </p:sp>
    </p:spTree>
    <p:extLst>
      <p:ext uri="{BB962C8B-B14F-4D97-AF65-F5344CB8AC3E}">
        <p14:creationId xmlns:p14="http://schemas.microsoft.com/office/powerpoint/2010/main" val="224350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ppt_w</p:attrName>
                                        </p:attrNameLst>
                                      </p:cBhvr>
                                      <p:tavLst>
                                        <p:tav tm="0" fmla="#ppt_w*sin(2.5*pi*$)">
                                          <p:val>
                                            <p:fltVal val="0"/>
                                          </p:val>
                                        </p:tav>
                                        <p:tav tm="100000">
                                          <p:val>
                                            <p:fltVal val="1"/>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ppt_w</p:attrName>
                                        </p:attrNameLst>
                                      </p:cBhvr>
                                      <p:tavLst>
                                        <p:tav tm="0" fmla="#ppt_w*sin(2.5*pi*$)">
                                          <p:val>
                                            <p:fltVal val="0"/>
                                          </p:val>
                                        </p:tav>
                                        <p:tav tm="100000">
                                          <p:val>
                                            <p:fltVal val="1"/>
                                          </p:val>
                                        </p:tav>
                                      </p:tavLst>
                                    </p:anim>
                                    <p:anim calcmode="lin" valueType="num">
                                      <p:cBhvr>
                                        <p:cTn id="19" dur="1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DB68164-5AFE-457E-6484-772B24723B2E}"/>
              </a:ext>
            </a:extLst>
          </p:cNvPr>
          <p:cNvSpPr txBox="1">
            <a:spLocks/>
          </p:cNvSpPr>
          <p:nvPr/>
        </p:nvSpPr>
        <p:spPr>
          <a:xfrm>
            <a:off x="838200" y="2838806"/>
            <a:ext cx="5516930" cy="121907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algn="ctr"/>
            <a:r>
              <a:rPr lang="en-US" dirty="0"/>
              <a:t>Other Building Safety Activities</a:t>
            </a:r>
          </a:p>
        </p:txBody>
      </p:sp>
      <p:grpSp>
        <p:nvGrpSpPr>
          <p:cNvPr id="3" name="Group 2">
            <a:extLst>
              <a:ext uri="{FF2B5EF4-FFF2-40B4-BE49-F238E27FC236}">
                <a16:creationId xmlns:a16="http://schemas.microsoft.com/office/drawing/2014/main" id="{1D4970CD-9F1F-7CE1-2A35-0666AB5C7E7C}"/>
              </a:ext>
            </a:extLst>
          </p:cNvPr>
          <p:cNvGrpSpPr/>
          <p:nvPr/>
        </p:nvGrpSpPr>
        <p:grpSpPr>
          <a:xfrm>
            <a:off x="6096000" y="2615540"/>
            <a:ext cx="1626919" cy="2015444"/>
            <a:chOff x="6096000" y="2615540"/>
            <a:chExt cx="1626919" cy="2015444"/>
          </a:xfrm>
        </p:grpSpPr>
        <p:sp>
          <p:nvSpPr>
            <p:cNvPr id="4" name="Oval 3">
              <a:extLst>
                <a:ext uri="{FF2B5EF4-FFF2-40B4-BE49-F238E27FC236}">
                  <a16:creationId xmlns:a16="http://schemas.microsoft.com/office/drawing/2014/main" id="{2614F3AA-1E00-2D29-DA78-6815D44D94CE}"/>
                </a:ext>
              </a:extLst>
            </p:cNvPr>
            <p:cNvSpPr/>
            <p:nvPr/>
          </p:nvSpPr>
          <p:spPr>
            <a:xfrm>
              <a:off x="6096000" y="2615540"/>
              <a:ext cx="1626919" cy="1626919"/>
            </a:xfrm>
            <a:prstGeom prst="ellipse">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Image with solid fill">
              <a:extLst>
                <a:ext uri="{FF2B5EF4-FFF2-40B4-BE49-F238E27FC236}">
                  <a16:creationId xmlns:a16="http://schemas.microsoft.com/office/drawing/2014/main" id="{534C4A77-13BB-5F55-E3AE-2704235A0D6D}"/>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6299859" y="2819399"/>
              <a:ext cx="1219200" cy="1219200"/>
            </a:xfrm>
            <a:prstGeom prst="rect">
              <a:avLst/>
            </a:prstGeom>
          </p:spPr>
        </p:pic>
        <p:sp>
          <p:nvSpPr>
            <p:cNvPr id="6" name="TextBox 5">
              <a:extLst>
                <a:ext uri="{FF2B5EF4-FFF2-40B4-BE49-F238E27FC236}">
                  <a16:creationId xmlns:a16="http://schemas.microsoft.com/office/drawing/2014/main" id="{E07CE817-29AD-22E1-9557-4BE0126130E0}"/>
                </a:ext>
              </a:extLst>
            </p:cNvPr>
            <p:cNvSpPr txBox="1"/>
            <p:nvPr/>
          </p:nvSpPr>
          <p:spPr>
            <a:xfrm>
              <a:off x="6414580" y="4261652"/>
              <a:ext cx="989758" cy="369332"/>
            </a:xfrm>
            <a:prstGeom prst="rect">
              <a:avLst/>
            </a:prstGeom>
            <a:noFill/>
          </p:spPr>
          <p:txBody>
            <a:bodyPr wrap="none" rtlCol="0">
              <a:spAutoFit/>
            </a:bodyPr>
            <a:lstStyle/>
            <a:p>
              <a:pPr algn="ctr"/>
              <a:r>
                <a:rPr lang="en-US" dirty="0"/>
                <a:t>POSTER</a:t>
              </a:r>
            </a:p>
          </p:txBody>
        </p:sp>
      </p:grpSp>
      <p:grpSp>
        <p:nvGrpSpPr>
          <p:cNvPr id="7" name="Group 6">
            <a:extLst>
              <a:ext uri="{FF2B5EF4-FFF2-40B4-BE49-F238E27FC236}">
                <a16:creationId xmlns:a16="http://schemas.microsoft.com/office/drawing/2014/main" id="{FE032F4C-0F5C-3698-11E6-E6E4F91D2481}"/>
              </a:ext>
            </a:extLst>
          </p:cNvPr>
          <p:cNvGrpSpPr/>
          <p:nvPr/>
        </p:nvGrpSpPr>
        <p:grpSpPr>
          <a:xfrm>
            <a:off x="7970194" y="2615540"/>
            <a:ext cx="1626919" cy="2015444"/>
            <a:chOff x="7970194" y="2615540"/>
            <a:chExt cx="1626919" cy="2015444"/>
          </a:xfrm>
        </p:grpSpPr>
        <p:sp>
          <p:nvSpPr>
            <p:cNvPr id="9" name="Oval 8">
              <a:extLst>
                <a:ext uri="{FF2B5EF4-FFF2-40B4-BE49-F238E27FC236}">
                  <a16:creationId xmlns:a16="http://schemas.microsoft.com/office/drawing/2014/main" id="{D924844B-B902-C568-63D6-34248F9AD61C}"/>
                </a:ext>
              </a:extLst>
            </p:cNvPr>
            <p:cNvSpPr/>
            <p:nvPr/>
          </p:nvSpPr>
          <p:spPr>
            <a:xfrm>
              <a:off x="7970194" y="2615540"/>
              <a:ext cx="1626919" cy="1626919"/>
            </a:xfrm>
            <a:prstGeom prst="ellipse">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Quill with solid fill">
              <a:extLst>
                <a:ext uri="{FF2B5EF4-FFF2-40B4-BE49-F238E27FC236}">
                  <a16:creationId xmlns:a16="http://schemas.microsoft.com/office/drawing/2014/main" id="{3106854E-30E0-ACC9-DC05-0344A7C40BD9}"/>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31203" y="2876549"/>
              <a:ext cx="1104900" cy="1104900"/>
            </a:xfrm>
            <a:prstGeom prst="rect">
              <a:avLst/>
            </a:prstGeom>
          </p:spPr>
        </p:pic>
        <p:sp>
          <p:nvSpPr>
            <p:cNvPr id="13" name="TextBox 12">
              <a:extLst>
                <a:ext uri="{FF2B5EF4-FFF2-40B4-BE49-F238E27FC236}">
                  <a16:creationId xmlns:a16="http://schemas.microsoft.com/office/drawing/2014/main" id="{F2B95BC7-9051-02BE-17FC-D355464E7E1B}"/>
                </a:ext>
              </a:extLst>
            </p:cNvPr>
            <p:cNvSpPr txBox="1"/>
            <p:nvPr/>
          </p:nvSpPr>
          <p:spPr>
            <a:xfrm>
              <a:off x="8372996" y="4261652"/>
              <a:ext cx="821315" cy="369332"/>
            </a:xfrm>
            <a:prstGeom prst="rect">
              <a:avLst/>
            </a:prstGeom>
            <a:noFill/>
          </p:spPr>
          <p:txBody>
            <a:bodyPr wrap="none" rtlCol="0">
              <a:spAutoFit/>
            </a:bodyPr>
            <a:lstStyle/>
            <a:p>
              <a:pPr algn="ctr"/>
              <a:r>
                <a:rPr lang="en-US" dirty="0"/>
                <a:t>ESSAY</a:t>
              </a:r>
            </a:p>
          </p:txBody>
        </p:sp>
      </p:grpSp>
      <p:grpSp>
        <p:nvGrpSpPr>
          <p:cNvPr id="14" name="Group 13">
            <a:extLst>
              <a:ext uri="{FF2B5EF4-FFF2-40B4-BE49-F238E27FC236}">
                <a16:creationId xmlns:a16="http://schemas.microsoft.com/office/drawing/2014/main" id="{7F1BF6CC-46D1-A0FA-1507-CCA7E1EEA473}"/>
              </a:ext>
            </a:extLst>
          </p:cNvPr>
          <p:cNvGrpSpPr/>
          <p:nvPr/>
        </p:nvGrpSpPr>
        <p:grpSpPr>
          <a:xfrm>
            <a:off x="9844388" y="2615540"/>
            <a:ext cx="1626919" cy="2015444"/>
            <a:chOff x="9844388" y="2615540"/>
            <a:chExt cx="1626919" cy="2015444"/>
          </a:xfrm>
        </p:grpSpPr>
        <p:sp>
          <p:nvSpPr>
            <p:cNvPr id="15" name="Oval 14">
              <a:extLst>
                <a:ext uri="{FF2B5EF4-FFF2-40B4-BE49-F238E27FC236}">
                  <a16:creationId xmlns:a16="http://schemas.microsoft.com/office/drawing/2014/main" id="{01D70450-38B6-D41A-3B75-6086BE9CABB2}"/>
                </a:ext>
              </a:extLst>
            </p:cNvPr>
            <p:cNvSpPr/>
            <p:nvPr/>
          </p:nvSpPr>
          <p:spPr>
            <a:xfrm>
              <a:off x="9844388" y="2615540"/>
              <a:ext cx="1626919" cy="1626919"/>
            </a:xfrm>
            <a:prstGeom prst="ellipse">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Storytelling with solid fill">
              <a:extLst>
                <a:ext uri="{FF2B5EF4-FFF2-40B4-BE49-F238E27FC236}">
                  <a16:creationId xmlns:a16="http://schemas.microsoft.com/office/drawing/2014/main" id="{43CBE85C-779C-7B73-EE0F-887E603513EB}"/>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10049520" y="2841228"/>
              <a:ext cx="1216653" cy="1216653"/>
            </a:xfrm>
            <a:prstGeom prst="rect">
              <a:avLst/>
            </a:prstGeom>
          </p:spPr>
        </p:pic>
        <p:sp>
          <p:nvSpPr>
            <p:cNvPr id="20" name="TextBox 19">
              <a:extLst>
                <a:ext uri="{FF2B5EF4-FFF2-40B4-BE49-F238E27FC236}">
                  <a16:creationId xmlns:a16="http://schemas.microsoft.com/office/drawing/2014/main" id="{EF79CFA3-38C2-7F0C-A7E3-8E1C9269506F}"/>
                </a:ext>
              </a:extLst>
            </p:cNvPr>
            <p:cNvSpPr txBox="1"/>
            <p:nvPr/>
          </p:nvSpPr>
          <p:spPr>
            <a:xfrm>
              <a:off x="9891947" y="4261652"/>
              <a:ext cx="1531798" cy="369332"/>
            </a:xfrm>
            <a:prstGeom prst="rect">
              <a:avLst/>
            </a:prstGeom>
            <a:noFill/>
          </p:spPr>
          <p:txBody>
            <a:bodyPr wrap="square" rtlCol="0">
              <a:spAutoFit/>
            </a:bodyPr>
            <a:lstStyle/>
            <a:p>
              <a:pPr algn="ctr"/>
              <a:r>
                <a:rPr lang="en-US" dirty="0"/>
                <a:t>CLASS BOOK</a:t>
              </a:r>
            </a:p>
          </p:txBody>
        </p:sp>
      </p:grpSp>
    </p:spTree>
    <p:extLst>
      <p:ext uri="{BB962C8B-B14F-4D97-AF65-F5344CB8AC3E}">
        <p14:creationId xmlns:p14="http://schemas.microsoft.com/office/powerpoint/2010/main" val="42978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ppt_w</p:attrName>
                                        </p:attrNameLst>
                                      </p:cBhvr>
                                      <p:tavLst>
                                        <p:tav tm="0" fmla="#ppt_w*sin(2.5*pi*$)">
                                          <p:val>
                                            <p:fltVal val="0"/>
                                          </p:val>
                                        </p:tav>
                                        <p:tav tm="100000">
                                          <p:val>
                                            <p:fltVal val="1"/>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10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ppt_w</p:attrName>
                                        </p:attrNameLst>
                                      </p:cBhvr>
                                      <p:tavLst>
                                        <p:tav tm="0" fmla="#ppt_w*sin(2.5*pi*$)">
                                          <p:val>
                                            <p:fltVal val="0"/>
                                          </p:val>
                                        </p:tav>
                                        <p:tav tm="100000">
                                          <p:val>
                                            <p:fltVal val="1"/>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a:extLst>
              <a:ext uri="{FF2B5EF4-FFF2-40B4-BE49-F238E27FC236}">
                <a16:creationId xmlns:a16="http://schemas.microsoft.com/office/drawing/2014/main" id="{A8DC403B-0BBF-FFEF-49DD-90C0448A2B13}"/>
              </a:ext>
            </a:extLst>
          </p:cNvPr>
          <p:cNvSpPr/>
          <p:nvPr/>
        </p:nvSpPr>
        <p:spPr>
          <a:xfrm>
            <a:off x="2054578" y="2551289"/>
            <a:ext cx="4222044" cy="2178755"/>
          </a:xfrm>
          <a:prstGeom prst="wedgeEllipseCallout">
            <a:avLst>
              <a:gd name="adj1" fmla="val -54255"/>
              <a:gd name="adj2" fmla="val 35755"/>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Gloria Hallelujah" panose="02000000000000000000" pitchFamily="2" charset="0"/>
              </a:rPr>
              <a:t>Hi!</a:t>
            </a:r>
            <a:br>
              <a:rPr lang="en-US" sz="3200" dirty="0">
                <a:solidFill>
                  <a:srgbClr val="0B5940"/>
                </a:solidFill>
                <a:latin typeface="Gloria Hallelujah" panose="02000000000000000000" pitchFamily="2" charset="0"/>
              </a:rPr>
            </a:br>
            <a:r>
              <a:rPr lang="en-US" sz="3200" dirty="0">
                <a:solidFill>
                  <a:srgbClr val="0B5940"/>
                </a:solidFill>
                <a:latin typeface="Gloria Hallelujah" panose="02000000000000000000" pitchFamily="2" charset="0"/>
              </a:rPr>
              <a:t>I’m </a:t>
            </a:r>
            <a:r>
              <a:rPr lang="en-US" sz="3200" dirty="0" err="1">
                <a:solidFill>
                  <a:srgbClr val="0B5940"/>
                </a:solidFill>
                <a:latin typeface="Gloria Hallelujah" panose="02000000000000000000" pitchFamily="2" charset="0"/>
              </a:rPr>
              <a:t>CODiE</a:t>
            </a:r>
            <a:br>
              <a:rPr lang="en-US" sz="3200" dirty="0">
                <a:solidFill>
                  <a:srgbClr val="0B5940"/>
                </a:solidFill>
                <a:latin typeface="Gloria Hallelujah" panose="02000000000000000000" pitchFamily="2" charset="0"/>
              </a:rPr>
            </a:br>
            <a:r>
              <a:rPr lang="en-US" sz="3200" dirty="0">
                <a:solidFill>
                  <a:srgbClr val="0B5940"/>
                </a:solidFill>
                <a:latin typeface="Gloria Hallelujah" panose="02000000000000000000" pitchFamily="2" charset="0"/>
              </a:rPr>
              <a:t>the Cheetah.</a:t>
            </a:r>
          </a:p>
        </p:txBody>
      </p:sp>
      <p:sp>
        <p:nvSpPr>
          <p:cNvPr id="7" name="Oval Callout 6">
            <a:extLst>
              <a:ext uri="{FF2B5EF4-FFF2-40B4-BE49-F238E27FC236}">
                <a16:creationId xmlns:a16="http://schemas.microsoft.com/office/drawing/2014/main" id="{E2FCA193-9E9F-B19D-1818-BDFFC9A2FA9E}"/>
              </a:ext>
            </a:extLst>
          </p:cNvPr>
          <p:cNvSpPr/>
          <p:nvPr/>
        </p:nvSpPr>
        <p:spPr>
          <a:xfrm>
            <a:off x="2054578" y="2551289"/>
            <a:ext cx="4222044" cy="2178755"/>
          </a:xfrm>
          <a:prstGeom prst="wedgeEllipseCallout">
            <a:avLst>
              <a:gd name="adj1" fmla="val -54255"/>
              <a:gd name="adj2" fmla="val 35755"/>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Gloria Hallelujah" panose="02000000000000000000" pitchFamily="2" charset="0"/>
              </a:rPr>
              <a:t>Happy Building Safety Month!</a:t>
            </a:r>
          </a:p>
        </p:txBody>
      </p:sp>
      <p:sp>
        <p:nvSpPr>
          <p:cNvPr id="3" name="Rectangle 2">
            <a:extLst>
              <a:ext uri="{FF2B5EF4-FFF2-40B4-BE49-F238E27FC236}">
                <a16:creationId xmlns:a16="http://schemas.microsoft.com/office/drawing/2014/main" id="{F6AC8BC1-B1AE-A983-91DF-D5241ABF493D}"/>
              </a:ext>
            </a:extLst>
          </p:cNvPr>
          <p:cNvSpPr/>
          <p:nvPr/>
        </p:nvSpPr>
        <p:spPr>
          <a:xfrm>
            <a:off x="6726225" y="1712296"/>
            <a:ext cx="4800890" cy="2712509"/>
          </a:xfrm>
          <a:prstGeom prst="rect">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Video Coming Soon!</a:t>
            </a:r>
          </a:p>
        </p:txBody>
      </p:sp>
    </p:spTree>
    <p:extLst>
      <p:ext uri="{BB962C8B-B14F-4D97-AF65-F5344CB8AC3E}">
        <p14:creationId xmlns:p14="http://schemas.microsoft.com/office/powerpoint/2010/main" val="41347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iterate type="lt">
                                    <p:tmPct val="0"/>
                                  </p:iterate>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Callout 20">
            <a:extLst>
              <a:ext uri="{FF2B5EF4-FFF2-40B4-BE49-F238E27FC236}">
                <a16:creationId xmlns:a16="http://schemas.microsoft.com/office/drawing/2014/main" id="{F0B8E3CA-A1ED-B09F-221C-D313EB155D82}"/>
              </a:ext>
            </a:extLst>
          </p:cNvPr>
          <p:cNvSpPr/>
          <p:nvPr/>
        </p:nvSpPr>
        <p:spPr>
          <a:xfrm>
            <a:off x="5344043" y="242198"/>
            <a:ext cx="4222044" cy="2178755"/>
          </a:xfrm>
          <a:prstGeom prst="wedgeEllipseCallout">
            <a:avLst>
              <a:gd name="adj1" fmla="val 61909"/>
              <a:gd name="adj2" fmla="val 61918"/>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Gloria Hallelujah" panose="02000000000000000000" pitchFamily="2" charset="0"/>
              </a:rPr>
              <a:t>Buildings + Safety</a:t>
            </a:r>
          </a:p>
        </p:txBody>
      </p:sp>
      <p:pic>
        <p:nvPicPr>
          <p:cNvPr id="22" name="Picture 21">
            <a:extLst>
              <a:ext uri="{FF2B5EF4-FFF2-40B4-BE49-F238E27FC236}">
                <a16:creationId xmlns:a16="http://schemas.microsoft.com/office/drawing/2014/main" id="{49C265F1-E112-4F94-2D77-DDB5AD9871BB}"/>
              </a:ext>
            </a:extLst>
          </p:cNvPr>
          <p:cNvPicPr>
            <a:picLocks noChangeAspect="1"/>
          </p:cNvPicPr>
          <p:nvPr/>
        </p:nvPicPr>
        <p:blipFill>
          <a:blip r:embed="rId3"/>
          <a:srcRect/>
          <a:stretch/>
        </p:blipFill>
        <p:spPr>
          <a:xfrm>
            <a:off x="9640712" y="1771420"/>
            <a:ext cx="3508083" cy="4299267"/>
          </a:xfrm>
          <a:prstGeom prst="rect">
            <a:avLst/>
          </a:prstGeom>
        </p:spPr>
      </p:pic>
      <p:grpSp>
        <p:nvGrpSpPr>
          <p:cNvPr id="2" name="Group 1">
            <a:extLst>
              <a:ext uri="{FF2B5EF4-FFF2-40B4-BE49-F238E27FC236}">
                <a16:creationId xmlns:a16="http://schemas.microsoft.com/office/drawing/2014/main" id="{57AFE424-A916-6AF5-F571-BE4817AC18BC}"/>
              </a:ext>
            </a:extLst>
          </p:cNvPr>
          <p:cNvGrpSpPr/>
          <p:nvPr/>
        </p:nvGrpSpPr>
        <p:grpSpPr>
          <a:xfrm>
            <a:off x="354850" y="2622559"/>
            <a:ext cx="9670162" cy="1328999"/>
            <a:chOff x="0" y="2622559"/>
            <a:chExt cx="9670162" cy="1328999"/>
          </a:xfrm>
          <a:effectLst>
            <a:outerShdw blurRad="63500" sx="102000" sy="102000" algn="ctr" rotWithShape="0">
              <a:prstClr val="black">
                <a:alpha val="40000"/>
              </a:prstClr>
            </a:outerShdw>
          </a:effectLst>
        </p:grpSpPr>
        <p:pic>
          <p:nvPicPr>
            <p:cNvPr id="3" name="Picture 2" descr="A building with windows and a sign&#10;&#10;Description automatically generated">
              <a:extLst>
                <a:ext uri="{FF2B5EF4-FFF2-40B4-BE49-F238E27FC236}">
                  <a16:creationId xmlns:a16="http://schemas.microsoft.com/office/drawing/2014/main" id="{DF7C6ADF-5AE2-C8C6-2157-A0E34A1C2541}"/>
                </a:ext>
              </a:extLst>
            </p:cNvPr>
            <p:cNvPicPr>
              <a:picLocks noChangeAspect="1"/>
            </p:cNvPicPr>
            <p:nvPr/>
          </p:nvPicPr>
          <p:blipFill>
            <a:blip r:embed="rId4"/>
            <a:stretch>
              <a:fillRect/>
            </a:stretch>
          </p:blipFill>
          <p:spPr>
            <a:xfrm>
              <a:off x="0" y="2622559"/>
              <a:ext cx="2413463" cy="1328999"/>
            </a:xfrm>
            <a:prstGeom prst="rect">
              <a:avLst/>
            </a:prstGeom>
          </p:spPr>
        </p:pic>
        <p:pic>
          <p:nvPicPr>
            <p:cNvPr id="5" name="Picture 4" descr="A cafe with tables and chairs&#10;&#10;Description automatically generated">
              <a:extLst>
                <a:ext uri="{FF2B5EF4-FFF2-40B4-BE49-F238E27FC236}">
                  <a16:creationId xmlns:a16="http://schemas.microsoft.com/office/drawing/2014/main" id="{148675CD-363B-16DF-C8BD-1C3AEDE6DD65}"/>
                </a:ext>
              </a:extLst>
            </p:cNvPr>
            <p:cNvPicPr>
              <a:picLocks noChangeAspect="1"/>
            </p:cNvPicPr>
            <p:nvPr/>
          </p:nvPicPr>
          <p:blipFill>
            <a:blip r:embed="rId5"/>
            <a:stretch>
              <a:fillRect/>
            </a:stretch>
          </p:blipFill>
          <p:spPr>
            <a:xfrm>
              <a:off x="2343845" y="3132894"/>
              <a:ext cx="2115767" cy="818664"/>
            </a:xfrm>
            <a:prstGeom prst="rect">
              <a:avLst/>
            </a:prstGeom>
          </p:spPr>
        </p:pic>
        <p:pic>
          <p:nvPicPr>
            <p:cNvPr id="6" name="Picture 5" descr="A store front with a sign&#10;&#10;Description automatically generated">
              <a:extLst>
                <a:ext uri="{FF2B5EF4-FFF2-40B4-BE49-F238E27FC236}">
                  <a16:creationId xmlns:a16="http://schemas.microsoft.com/office/drawing/2014/main" id="{2951248D-1F23-44E0-E872-1A9E36686701}"/>
                </a:ext>
              </a:extLst>
            </p:cNvPr>
            <p:cNvPicPr>
              <a:picLocks noChangeAspect="1"/>
            </p:cNvPicPr>
            <p:nvPr/>
          </p:nvPicPr>
          <p:blipFill>
            <a:blip r:embed="rId6"/>
            <a:stretch>
              <a:fillRect/>
            </a:stretch>
          </p:blipFill>
          <p:spPr>
            <a:xfrm>
              <a:off x="4412204" y="2973414"/>
              <a:ext cx="2796215" cy="978144"/>
            </a:xfrm>
            <a:prstGeom prst="rect">
              <a:avLst/>
            </a:prstGeom>
          </p:spPr>
        </p:pic>
        <p:pic>
          <p:nvPicPr>
            <p:cNvPr id="7" name="Picture 6" descr="A building with columns and arches&#10;&#10;Description automatically generated">
              <a:extLst>
                <a:ext uri="{FF2B5EF4-FFF2-40B4-BE49-F238E27FC236}">
                  <a16:creationId xmlns:a16="http://schemas.microsoft.com/office/drawing/2014/main" id="{82ABA716-89B8-2F47-F5F0-EA5D2C256E8C}"/>
                </a:ext>
              </a:extLst>
            </p:cNvPr>
            <p:cNvPicPr>
              <a:picLocks noChangeAspect="1"/>
            </p:cNvPicPr>
            <p:nvPr/>
          </p:nvPicPr>
          <p:blipFill>
            <a:blip r:embed="rId7"/>
            <a:stretch>
              <a:fillRect/>
            </a:stretch>
          </p:blipFill>
          <p:spPr>
            <a:xfrm>
              <a:off x="7161011" y="2643823"/>
              <a:ext cx="2509151" cy="1307735"/>
            </a:xfrm>
            <a:prstGeom prst="rect">
              <a:avLst/>
            </a:prstGeom>
          </p:spPr>
        </p:pic>
      </p:grpSp>
      <p:grpSp>
        <p:nvGrpSpPr>
          <p:cNvPr id="8" name="Group 7">
            <a:extLst>
              <a:ext uri="{FF2B5EF4-FFF2-40B4-BE49-F238E27FC236}">
                <a16:creationId xmlns:a16="http://schemas.microsoft.com/office/drawing/2014/main" id="{11221906-9664-BF5A-4094-D38EF802907F}"/>
              </a:ext>
            </a:extLst>
          </p:cNvPr>
          <p:cNvGrpSpPr/>
          <p:nvPr/>
        </p:nvGrpSpPr>
        <p:grpSpPr>
          <a:xfrm>
            <a:off x="759434" y="3579439"/>
            <a:ext cx="8765307" cy="1414055"/>
            <a:chOff x="404584" y="3579439"/>
            <a:chExt cx="8765307" cy="1414055"/>
          </a:xfrm>
          <a:effectLst>
            <a:outerShdw blurRad="63500" sx="102000" sy="102000" algn="ctr" rotWithShape="0">
              <a:prstClr val="black">
                <a:alpha val="40000"/>
              </a:prstClr>
            </a:outerShdw>
          </a:effectLst>
        </p:grpSpPr>
        <p:pic>
          <p:nvPicPr>
            <p:cNvPr id="9" name="Picture 8" descr="A building with a clock and windows&#10;&#10;Description automatically generated">
              <a:extLst>
                <a:ext uri="{FF2B5EF4-FFF2-40B4-BE49-F238E27FC236}">
                  <a16:creationId xmlns:a16="http://schemas.microsoft.com/office/drawing/2014/main" id="{62CD1517-236E-2174-AD7A-45C5C1506BC6}"/>
                </a:ext>
              </a:extLst>
            </p:cNvPr>
            <p:cNvPicPr>
              <a:picLocks noChangeAspect="1"/>
            </p:cNvPicPr>
            <p:nvPr/>
          </p:nvPicPr>
          <p:blipFill>
            <a:blip r:embed="rId8"/>
            <a:stretch>
              <a:fillRect/>
            </a:stretch>
          </p:blipFill>
          <p:spPr>
            <a:xfrm>
              <a:off x="404584" y="3898398"/>
              <a:ext cx="2743055" cy="1095096"/>
            </a:xfrm>
            <a:prstGeom prst="rect">
              <a:avLst/>
            </a:prstGeom>
          </p:spPr>
        </p:pic>
        <p:pic>
          <p:nvPicPr>
            <p:cNvPr id="10" name="Picture 9" descr="A building with windows and a plant&#10;&#10;Description automatically generated">
              <a:extLst>
                <a:ext uri="{FF2B5EF4-FFF2-40B4-BE49-F238E27FC236}">
                  <a16:creationId xmlns:a16="http://schemas.microsoft.com/office/drawing/2014/main" id="{C4273B33-7731-6383-6277-BA5FA517541B}"/>
                </a:ext>
              </a:extLst>
            </p:cNvPr>
            <p:cNvPicPr>
              <a:picLocks noChangeAspect="1"/>
            </p:cNvPicPr>
            <p:nvPr/>
          </p:nvPicPr>
          <p:blipFill>
            <a:blip r:embed="rId9"/>
            <a:stretch>
              <a:fillRect/>
            </a:stretch>
          </p:blipFill>
          <p:spPr>
            <a:xfrm>
              <a:off x="3075944" y="3887766"/>
              <a:ext cx="2636735" cy="1105728"/>
            </a:xfrm>
            <a:prstGeom prst="rect">
              <a:avLst/>
            </a:prstGeom>
          </p:spPr>
        </p:pic>
        <p:pic>
          <p:nvPicPr>
            <p:cNvPr id="11" name="Picture 10" descr="A building with a bell tower&#10;&#10;Description automatically generated">
              <a:extLst>
                <a:ext uri="{FF2B5EF4-FFF2-40B4-BE49-F238E27FC236}">
                  <a16:creationId xmlns:a16="http://schemas.microsoft.com/office/drawing/2014/main" id="{A7E7D75C-F26B-B07E-6F70-19400666BACD}"/>
                </a:ext>
              </a:extLst>
            </p:cNvPr>
            <p:cNvPicPr>
              <a:picLocks noChangeAspect="1"/>
            </p:cNvPicPr>
            <p:nvPr/>
          </p:nvPicPr>
          <p:blipFill>
            <a:blip r:embed="rId10"/>
            <a:stretch>
              <a:fillRect/>
            </a:stretch>
          </p:blipFill>
          <p:spPr>
            <a:xfrm>
              <a:off x="5626220" y="3579439"/>
              <a:ext cx="1467215" cy="1414055"/>
            </a:xfrm>
            <a:prstGeom prst="rect">
              <a:avLst/>
            </a:prstGeom>
          </p:spPr>
        </p:pic>
        <p:pic>
          <p:nvPicPr>
            <p:cNvPr id="12" name="Picture 11" descr="A gas station with a sign&#10;&#10;Description automatically generated">
              <a:extLst>
                <a:ext uri="{FF2B5EF4-FFF2-40B4-BE49-F238E27FC236}">
                  <a16:creationId xmlns:a16="http://schemas.microsoft.com/office/drawing/2014/main" id="{D75FC88D-B997-7A71-D535-62C427F012AF}"/>
                </a:ext>
              </a:extLst>
            </p:cNvPr>
            <p:cNvPicPr>
              <a:picLocks noChangeAspect="1"/>
            </p:cNvPicPr>
            <p:nvPr/>
          </p:nvPicPr>
          <p:blipFill>
            <a:blip r:embed="rId11"/>
            <a:stretch>
              <a:fillRect/>
            </a:stretch>
          </p:blipFill>
          <p:spPr>
            <a:xfrm>
              <a:off x="6926540" y="4111038"/>
              <a:ext cx="2243351" cy="882456"/>
            </a:xfrm>
            <a:prstGeom prst="rect">
              <a:avLst/>
            </a:prstGeom>
          </p:spPr>
        </p:pic>
      </p:grpSp>
    </p:spTree>
    <p:extLst>
      <p:ext uri="{BB962C8B-B14F-4D97-AF65-F5344CB8AC3E}">
        <p14:creationId xmlns:p14="http://schemas.microsoft.com/office/powerpoint/2010/main" val="325397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37"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Callout 20">
            <a:extLst>
              <a:ext uri="{FF2B5EF4-FFF2-40B4-BE49-F238E27FC236}">
                <a16:creationId xmlns:a16="http://schemas.microsoft.com/office/drawing/2014/main" id="{F0B8E3CA-A1ED-B09F-221C-D313EB155D82}"/>
              </a:ext>
            </a:extLst>
          </p:cNvPr>
          <p:cNvSpPr/>
          <p:nvPr/>
        </p:nvSpPr>
        <p:spPr>
          <a:xfrm>
            <a:off x="4779675" y="375751"/>
            <a:ext cx="4693944" cy="2490728"/>
          </a:xfrm>
          <a:prstGeom prst="wedgeEllipseCallout">
            <a:avLst>
              <a:gd name="adj1" fmla="val 65697"/>
              <a:gd name="adj2" fmla="val 56052"/>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Gloria Hallelujah" panose="02000000000000000000" pitchFamily="2" charset="0"/>
              </a:rPr>
              <a:t>What are some potential safety dangers in a building?</a:t>
            </a:r>
          </a:p>
        </p:txBody>
      </p:sp>
      <p:pic>
        <p:nvPicPr>
          <p:cNvPr id="22" name="Picture 21">
            <a:extLst>
              <a:ext uri="{FF2B5EF4-FFF2-40B4-BE49-F238E27FC236}">
                <a16:creationId xmlns:a16="http://schemas.microsoft.com/office/drawing/2014/main" id="{49C265F1-E112-4F94-2D77-DDB5AD9871BB}"/>
              </a:ext>
            </a:extLst>
          </p:cNvPr>
          <p:cNvPicPr>
            <a:picLocks noChangeAspect="1"/>
          </p:cNvPicPr>
          <p:nvPr/>
        </p:nvPicPr>
        <p:blipFill>
          <a:blip r:embed="rId3"/>
          <a:srcRect/>
          <a:stretch/>
        </p:blipFill>
        <p:spPr>
          <a:xfrm>
            <a:off x="9640712" y="1771420"/>
            <a:ext cx="3508083" cy="4299267"/>
          </a:xfrm>
          <a:prstGeom prst="rect">
            <a:avLst/>
          </a:prstGeom>
        </p:spPr>
      </p:pic>
      <p:grpSp>
        <p:nvGrpSpPr>
          <p:cNvPr id="6" name="Group 5">
            <a:extLst>
              <a:ext uri="{FF2B5EF4-FFF2-40B4-BE49-F238E27FC236}">
                <a16:creationId xmlns:a16="http://schemas.microsoft.com/office/drawing/2014/main" id="{587ECCAA-79E3-8162-8B10-AD7067EBAA66}"/>
              </a:ext>
            </a:extLst>
          </p:cNvPr>
          <p:cNvGrpSpPr/>
          <p:nvPr/>
        </p:nvGrpSpPr>
        <p:grpSpPr>
          <a:xfrm>
            <a:off x="658769" y="3205860"/>
            <a:ext cx="1626919" cy="1626919"/>
            <a:chOff x="412190" y="3205860"/>
            <a:chExt cx="1626919" cy="1626919"/>
          </a:xfrm>
        </p:grpSpPr>
        <p:sp>
          <p:nvSpPr>
            <p:cNvPr id="8" name="Oval 7">
              <a:extLst>
                <a:ext uri="{FF2B5EF4-FFF2-40B4-BE49-F238E27FC236}">
                  <a16:creationId xmlns:a16="http://schemas.microsoft.com/office/drawing/2014/main" id="{B32A021F-3A34-BB9D-404B-19FB9A41B65B}"/>
                </a:ext>
              </a:extLst>
            </p:cNvPr>
            <p:cNvSpPr/>
            <p:nvPr/>
          </p:nvSpPr>
          <p:spPr>
            <a:xfrm>
              <a:off x="412190" y="3205860"/>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Fire with solid fill">
              <a:extLst>
                <a:ext uri="{FF2B5EF4-FFF2-40B4-BE49-F238E27FC236}">
                  <a16:creationId xmlns:a16="http://schemas.microsoft.com/office/drawing/2014/main" id="{8D4BC6FB-3525-4134-7F83-D3DBE136B98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05469" y="3299139"/>
              <a:ext cx="1440361" cy="1440361"/>
            </a:xfrm>
            <a:prstGeom prst="rect">
              <a:avLst/>
            </a:prstGeom>
          </p:spPr>
        </p:pic>
      </p:grpSp>
      <p:grpSp>
        <p:nvGrpSpPr>
          <p:cNvPr id="11" name="Group 10">
            <a:extLst>
              <a:ext uri="{FF2B5EF4-FFF2-40B4-BE49-F238E27FC236}">
                <a16:creationId xmlns:a16="http://schemas.microsoft.com/office/drawing/2014/main" id="{BF6917F4-0765-E02F-F9FC-8A7F6338667E}"/>
              </a:ext>
            </a:extLst>
          </p:cNvPr>
          <p:cNvGrpSpPr/>
          <p:nvPr/>
        </p:nvGrpSpPr>
        <p:grpSpPr>
          <a:xfrm>
            <a:off x="2532963" y="3205860"/>
            <a:ext cx="1626919" cy="1626919"/>
            <a:chOff x="2286384" y="3205860"/>
            <a:chExt cx="1626919" cy="1626919"/>
          </a:xfrm>
        </p:grpSpPr>
        <p:sp>
          <p:nvSpPr>
            <p:cNvPr id="12" name="Oval 11">
              <a:extLst>
                <a:ext uri="{FF2B5EF4-FFF2-40B4-BE49-F238E27FC236}">
                  <a16:creationId xmlns:a16="http://schemas.microsoft.com/office/drawing/2014/main" id="{2DC6E2A7-B4F4-D4E6-42CD-CA7DCD9C050F}"/>
                </a:ext>
              </a:extLst>
            </p:cNvPr>
            <p:cNvSpPr/>
            <p:nvPr/>
          </p:nvSpPr>
          <p:spPr>
            <a:xfrm>
              <a:off x="2286384" y="3205860"/>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Rain with solid fill">
              <a:extLst>
                <a:ext uri="{FF2B5EF4-FFF2-40B4-BE49-F238E27FC236}">
                  <a16:creationId xmlns:a16="http://schemas.microsoft.com/office/drawing/2014/main" id="{E28FF254-4CBE-C878-FD70-289152B28ED9}"/>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2379663" y="3299139"/>
              <a:ext cx="1440361" cy="1440361"/>
            </a:xfrm>
            <a:prstGeom prst="rect">
              <a:avLst/>
            </a:prstGeom>
          </p:spPr>
        </p:pic>
      </p:grpSp>
      <p:grpSp>
        <p:nvGrpSpPr>
          <p:cNvPr id="14" name="Group 13">
            <a:extLst>
              <a:ext uri="{FF2B5EF4-FFF2-40B4-BE49-F238E27FC236}">
                <a16:creationId xmlns:a16="http://schemas.microsoft.com/office/drawing/2014/main" id="{02D8E369-7D11-2D8A-D730-B6399E1CDB38}"/>
              </a:ext>
            </a:extLst>
          </p:cNvPr>
          <p:cNvGrpSpPr/>
          <p:nvPr/>
        </p:nvGrpSpPr>
        <p:grpSpPr>
          <a:xfrm>
            <a:off x="4407157" y="3205860"/>
            <a:ext cx="1626919" cy="1626919"/>
            <a:chOff x="4160578" y="3205860"/>
            <a:chExt cx="1626919" cy="1626919"/>
          </a:xfrm>
        </p:grpSpPr>
        <p:sp>
          <p:nvSpPr>
            <p:cNvPr id="15" name="Oval 14">
              <a:extLst>
                <a:ext uri="{FF2B5EF4-FFF2-40B4-BE49-F238E27FC236}">
                  <a16:creationId xmlns:a16="http://schemas.microsoft.com/office/drawing/2014/main" id="{5D5DC5E7-4276-7530-34B2-4DDFD89AF2C2}"/>
                </a:ext>
              </a:extLst>
            </p:cNvPr>
            <p:cNvSpPr/>
            <p:nvPr/>
          </p:nvSpPr>
          <p:spPr>
            <a:xfrm>
              <a:off x="4160578" y="3205860"/>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High voltage with solid fill">
              <a:extLst>
                <a:ext uri="{FF2B5EF4-FFF2-40B4-BE49-F238E27FC236}">
                  <a16:creationId xmlns:a16="http://schemas.microsoft.com/office/drawing/2014/main" id="{61285C89-DD7C-D71C-F468-274BAEBCF5F8}"/>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4360736" y="3299139"/>
              <a:ext cx="1220668" cy="1220668"/>
            </a:xfrm>
            <a:prstGeom prst="rect">
              <a:avLst/>
            </a:prstGeom>
          </p:spPr>
        </p:pic>
      </p:grpSp>
      <p:grpSp>
        <p:nvGrpSpPr>
          <p:cNvPr id="17" name="Group 16">
            <a:extLst>
              <a:ext uri="{FF2B5EF4-FFF2-40B4-BE49-F238E27FC236}">
                <a16:creationId xmlns:a16="http://schemas.microsoft.com/office/drawing/2014/main" id="{05F3AE7E-CB79-DBE1-FEE8-FA55CC8E82BD}"/>
              </a:ext>
            </a:extLst>
          </p:cNvPr>
          <p:cNvGrpSpPr/>
          <p:nvPr/>
        </p:nvGrpSpPr>
        <p:grpSpPr>
          <a:xfrm>
            <a:off x="6281351" y="3205860"/>
            <a:ext cx="1626919" cy="1626919"/>
            <a:chOff x="6034772" y="3205860"/>
            <a:chExt cx="1626919" cy="1626919"/>
          </a:xfrm>
        </p:grpSpPr>
        <p:sp>
          <p:nvSpPr>
            <p:cNvPr id="18" name="Oval 17">
              <a:extLst>
                <a:ext uri="{FF2B5EF4-FFF2-40B4-BE49-F238E27FC236}">
                  <a16:creationId xmlns:a16="http://schemas.microsoft.com/office/drawing/2014/main" id="{C7FA269A-00B8-0B71-7514-DAA552FE8545}"/>
                </a:ext>
              </a:extLst>
            </p:cNvPr>
            <p:cNvSpPr/>
            <p:nvPr/>
          </p:nvSpPr>
          <p:spPr>
            <a:xfrm>
              <a:off x="6034772" y="3205860"/>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Tornado with solid fill">
              <a:extLst>
                <a:ext uri="{FF2B5EF4-FFF2-40B4-BE49-F238E27FC236}">
                  <a16:creationId xmlns:a16="http://schemas.microsoft.com/office/drawing/2014/main" id="{3D87148C-481A-F1ED-1E22-37827D809475}"/>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6128051" y="3299139"/>
              <a:ext cx="1440361" cy="1440361"/>
            </a:xfrm>
            <a:prstGeom prst="rect">
              <a:avLst/>
            </a:prstGeom>
          </p:spPr>
        </p:pic>
      </p:grpSp>
      <p:grpSp>
        <p:nvGrpSpPr>
          <p:cNvPr id="20" name="Group 19">
            <a:extLst>
              <a:ext uri="{FF2B5EF4-FFF2-40B4-BE49-F238E27FC236}">
                <a16:creationId xmlns:a16="http://schemas.microsoft.com/office/drawing/2014/main" id="{70732F6B-079F-B56F-2969-4FC8E27C5AB2}"/>
              </a:ext>
            </a:extLst>
          </p:cNvPr>
          <p:cNvGrpSpPr/>
          <p:nvPr/>
        </p:nvGrpSpPr>
        <p:grpSpPr>
          <a:xfrm>
            <a:off x="8155545" y="3205860"/>
            <a:ext cx="1626919" cy="1626919"/>
            <a:chOff x="7908966" y="3205860"/>
            <a:chExt cx="1626919" cy="1626919"/>
          </a:xfrm>
        </p:grpSpPr>
        <p:sp>
          <p:nvSpPr>
            <p:cNvPr id="23" name="Oval 22">
              <a:extLst>
                <a:ext uri="{FF2B5EF4-FFF2-40B4-BE49-F238E27FC236}">
                  <a16:creationId xmlns:a16="http://schemas.microsoft.com/office/drawing/2014/main" id="{D4EF93E4-7321-04DE-E6C3-482BBC2836D3}"/>
                </a:ext>
              </a:extLst>
            </p:cNvPr>
            <p:cNvSpPr/>
            <p:nvPr/>
          </p:nvSpPr>
          <p:spPr>
            <a:xfrm>
              <a:off x="7908966" y="3205860"/>
              <a:ext cx="1626919" cy="1626919"/>
            </a:xfrm>
            <a:prstGeom prst="ellipse">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Ambulance with solid fill">
              <a:extLst>
                <a:ext uri="{FF2B5EF4-FFF2-40B4-BE49-F238E27FC236}">
                  <a16:creationId xmlns:a16="http://schemas.microsoft.com/office/drawing/2014/main" id="{9ADB053B-4D6C-0757-E284-02936AB1ADFD}"/>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8002245" y="3299139"/>
              <a:ext cx="1440361" cy="1440361"/>
            </a:xfrm>
            <a:prstGeom prst="rect">
              <a:avLst/>
            </a:prstGeom>
          </p:spPr>
        </p:pic>
      </p:grpSp>
    </p:spTree>
    <p:extLst>
      <p:ext uri="{BB962C8B-B14F-4D97-AF65-F5344CB8AC3E}">
        <p14:creationId xmlns:p14="http://schemas.microsoft.com/office/powerpoint/2010/main" val="214893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45"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anim calcmode="lin" valueType="num">
                                      <p:cBhvr>
                                        <p:cTn id="11" dur="2000" fill="hold"/>
                                        <p:tgtEl>
                                          <p:spTgt spid="6"/>
                                        </p:tgtEl>
                                        <p:attrNameLst>
                                          <p:attrName>ppt_w</p:attrName>
                                        </p:attrNameLst>
                                      </p:cBhvr>
                                      <p:tavLst>
                                        <p:tav tm="0" fmla="#ppt_w*sin(2.5*pi*$)">
                                          <p:val>
                                            <p:fltVal val="0"/>
                                          </p:val>
                                        </p:tav>
                                        <p:tav tm="100000">
                                          <p:val>
                                            <p:fltVal val="1"/>
                                          </p:val>
                                        </p:tav>
                                      </p:tavLst>
                                    </p:anim>
                                    <p:anim calcmode="lin" valueType="num">
                                      <p:cBhvr>
                                        <p:cTn id="12" dur="2000" fill="hold"/>
                                        <p:tgtEl>
                                          <p:spTgt spid="6"/>
                                        </p:tgtEl>
                                        <p:attrNameLst>
                                          <p:attrName>ppt_h</p:attrName>
                                        </p:attrNameLst>
                                      </p:cBhvr>
                                      <p:tavLst>
                                        <p:tav tm="0">
                                          <p:val>
                                            <p:strVal val="#ppt_h"/>
                                          </p:val>
                                        </p:tav>
                                        <p:tav tm="100000">
                                          <p:val>
                                            <p:strVal val="#ppt_h"/>
                                          </p:val>
                                        </p:tav>
                                      </p:tavLst>
                                    </p:anim>
                                  </p:childTnLst>
                                </p:cTn>
                              </p:par>
                              <p:par>
                                <p:cTn id="13" presetID="45"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anim calcmode="lin" valueType="num">
                                      <p:cBhvr>
                                        <p:cTn id="16" dur="2000" fill="hold"/>
                                        <p:tgtEl>
                                          <p:spTgt spid="11"/>
                                        </p:tgtEl>
                                        <p:attrNameLst>
                                          <p:attrName>ppt_w</p:attrName>
                                        </p:attrNameLst>
                                      </p:cBhvr>
                                      <p:tavLst>
                                        <p:tav tm="0" fmla="#ppt_w*sin(2.5*pi*$)">
                                          <p:val>
                                            <p:fltVal val="0"/>
                                          </p:val>
                                        </p:tav>
                                        <p:tav tm="100000">
                                          <p:val>
                                            <p:fltVal val="1"/>
                                          </p:val>
                                        </p:tav>
                                      </p:tavLst>
                                    </p:anim>
                                    <p:anim calcmode="lin" valueType="num">
                                      <p:cBhvr>
                                        <p:cTn id="17" dur="2000" fill="hold"/>
                                        <p:tgtEl>
                                          <p:spTgt spid="11"/>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000"/>
                                        <p:tgtEl>
                                          <p:spTgt spid="14"/>
                                        </p:tgtEl>
                                      </p:cBhvr>
                                    </p:animEffect>
                                    <p:anim calcmode="lin" valueType="num">
                                      <p:cBhvr>
                                        <p:cTn id="21" dur="2000" fill="hold"/>
                                        <p:tgtEl>
                                          <p:spTgt spid="14"/>
                                        </p:tgtEl>
                                        <p:attrNameLst>
                                          <p:attrName>ppt_w</p:attrName>
                                        </p:attrNameLst>
                                      </p:cBhvr>
                                      <p:tavLst>
                                        <p:tav tm="0" fmla="#ppt_w*sin(2.5*pi*$)">
                                          <p:val>
                                            <p:fltVal val="0"/>
                                          </p:val>
                                        </p:tav>
                                        <p:tav tm="100000">
                                          <p:val>
                                            <p:fltVal val="1"/>
                                          </p:val>
                                        </p:tav>
                                      </p:tavLst>
                                    </p:anim>
                                    <p:anim calcmode="lin" valueType="num">
                                      <p:cBhvr>
                                        <p:cTn id="22" dur="2000" fill="hold"/>
                                        <p:tgtEl>
                                          <p:spTgt spid="14"/>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15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anim calcmode="lin" valueType="num">
                                      <p:cBhvr>
                                        <p:cTn id="26" dur="2000" fill="hold"/>
                                        <p:tgtEl>
                                          <p:spTgt spid="17"/>
                                        </p:tgtEl>
                                        <p:attrNameLst>
                                          <p:attrName>ppt_w</p:attrName>
                                        </p:attrNameLst>
                                      </p:cBhvr>
                                      <p:tavLst>
                                        <p:tav tm="0" fmla="#ppt_w*sin(2.5*pi*$)">
                                          <p:val>
                                            <p:fltVal val="0"/>
                                          </p:val>
                                        </p:tav>
                                        <p:tav tm="100000">
                                          <p:val>
                                            <p:fltVal val="1"/>
                                          </p:val>
                                        </p:tav>
                                      </p:tavLst>
                                    </p:anim>
                                    <p:anim calcmode="lin" valueType="num">
                                      <p:cBhvr>
                                        <p:cTn id="27" dur="2000" fill="hold"/>
                                        <p:tgtEl>
                                          <p:spTgt spid="17"/>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20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000"/>
                                        <p:tgtEl>
                                          <p:spTgt spid="20"/>
                                        </p:tgtEl>
                                      </p:cBhvr>
                                    </p:animEffect>
                                    <p:anim calcmode="lin" valueType="num">
                                      <p:cBhvr>
                                        <p:cTn id="31" dur="2000" fill="hold"/>
                                        <p:tgtEl>
                                          <p:spTgt spid="20"/>
                                        </p:tgtEl>
                                        <p:attrNameLst>
                                          <p:attrName>ppt_w</p:attrName>
                                        </p:attrNameLst>
                                      </p:cBhvr>
                                      <p:tavLst>
                                        <p:tav tm="0" fmla="#ppt_w*sin(2.5*pi*$)">
                                          <p:val>
                                            <p:fltVal val="0"/>
                                          </p:val>
                                        </p:tav>
                                        <p:tav tm="100000">
                                          <p:val>
                                            <p:fltVal val="1"/>
                                          </p:val>
                                        </p:tav>
                                      </p:tavLst>
                                    </p:anim>
                                    <p:anim calcmode="lin" valueType="num">
                                      <p:cBhvr>
                                        <p:cTn id="32"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9C265F1-E112-4F94-2D77-DDB5AD9871BB}"/>
              </a:ext>
            </a:extLst>
          </p:cNvPr>
          <p:cNvPicPr>
            <a:picLocks noChangeAspect="1"/>
          </p:cNvPicPr>
          <p:nvPr/>
        </p:nvPicPr>
        <p:blipFill>
          <a:blip r:embed="rId3"/>
          <a:srcRect/>
          <a:stretch/>
        </p:blipFill>
        <p:spPr>
          <a:xfrm>
            <a:off x="9640712" y="1771420"/>
            <a:ext cx="3508083" cy="4299267"/>
          </a:xfrm>
          <a:prstGeom prst="rect">
            <a:avLst/>
          </a:prstGeom>
        </p:spPr>
      </p:pic>
      <p:sp>
        <p:nvSpPr>
          <p:cNvPr id="2" name="Oval Callout 1">
            <a:extLst>
              <a:ext uri="{FF2B5EF4-FFF2-40B4-BE49-F238E27FC236}">
                <a16:creationId xmlns:a16="http://schemas.microsoft.com/office/drawing/2014/main" id="{9D67587B-E125-5F1A-A730-328FA014E4F0}"/>
              </a:ext>
            </a:extLst>
          </p:cNvPr>
          <p:cNvSpPr/>
          <p:nvPr/>
        </p:nvSpPr>
        <p:spPr>
          <a:xfrm>
            <a:off x="6245527" y="952727"/>
            <a:ext cx="3508084" cy="2178755"/>
          </a:xfrm>
          <a:prstGeom prst="wedgeEllipseCallout">
            <a:avLst>
              <a:gd name="adj1" fmla="val 60242"/>
              <a:gd name="adj2" fmla="val 35868"/>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Gloria Hallelujah" panose="02000000000000000000" pitchFamily="2" charset="0"/>
              </a:rPr>
              <a:t>Let's build a safety kit!</a:t>
            </a:r>
          </a:p>
        </p:txBody>
      </p:sp>
      <p:grpSp>
        <p:nvGrpSpPr>
          <p:cNvPr id="7" name="Group 6">
            <a:extLst>
              <a:ext uri="{FF2B5EF4-FFF2-40B4-BE49-F238E27FC236}">
                <a16:creationId xmlns:a16="http://schemas.microsoft.com/office/drawing/2014/main" id="{807C5296-B842-B6E8-E97F-EFDBC6CE62E9}"/>
              </a:ext>
            </a:extLst>
          </p:cNvPr>
          <p:cNvGrpSpPr/>
          <p:nvPr/>
        </p:nvGrpSpPr>
        <p:grpSpPr>
          <a:xfrm>
            <a:off x="795646" y="2372096"/>
            <a:ext cx="964245" cy="964245"/>
            <a:chOff x="795646" y="2372096"/>
            <a:chExt cx="964245" cy="964245"/>
          </a:xfrm>
        </p:grpSpPr>
        <p:sp>
          <p:nvSpPr>
            <p:cNvPr id="8" name="Rectangle 7">
              <a:extLst>
                <a:ext uri="{FF2B5EF4-FFF2-40B4-BE49-F238E27FC236}">
                  <a16:creationId xmlns:a16="http://schemas.microsoft.com/office/drawing/2014/main" id="{5ED175CE-9E2B-D85B-8181-F8194AE7C4DC}"/>
                </a:ext>
              </a:extLst>
            </p:cNvPr>
            <p:cNvSpPr/>
            <p:nvPr/>
          </p:nvSpPr>
          <p:spPr>
            <a:xfrm>
              <a:off x="795646" y="2372096"/>
              <a:ext cx="964245" cy="964245"/>
            </a:xfrm>
            <a:prstGeom prst="rect">
              <a:avLst/>
            </a:prstGeom>
            <a:solidFill>
              <a:srgbClr val="252D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Tricycle with solid fill">
              <a:extLst>
                <a:ext uri="{FF2B5EF4-FFF2-40B4-BE49-F238E27FC236}">
                  <a16:creationId xmlns:a16="http://schemas.microsoft.com/office/drawing/2014/main" id="{4405B8A9-C19D-AB45-4842-860DB4F516A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20568" y="2397018"/>
              <a:ext cx="914400" cy="914400"/>
            </a:xfrm>
            <a:prstGeom prst="rect">
              <a:avLst/>
            </a:prstGeom>
          </p:spPr>
        </p:pic>
      </p:grpSp>
      <p:grpSp>
        <p:nvGrpSpPr>
          <p:cNvPr id="10" name="Group 9">
            <a:extLst>
              <a:ext uri="{FF2B5EF4-FFF2-40B4-BE49-F238E27FC236}">
                <a16:creationId xmlns:a16="http://schemas.microsoft.com/office/drawing/2014/main" id="{992A3DB5-A574-9A92-8A80-309B878FA988}"/>
              </a:ext>
            </a:extLst>
          </p:cNvPr>
          <p:cNvGrpSpPr/>
          <p:nvPr/>
        </p:nvGrpSpPr>
        <p:grpSpPr>
          <a:xfrm>
            <a:off x="1863840" y="2372096"/>
            <a:ext cx="964245" cy="1023036"/>
            <a:chOff x="1863840" y="2372096"/>
            <a:chExt cx="964245" cy="1023036"/>
          </a:xfrm>
        </p:grpSpPr>
        <p:sp>
          <p:nvSpPr>
            <p:cNvPr id="11" name="Rectangle 10">
              <a:extLst>
                <a:ext uri="{FF2B5EF4-FFF2-40B4-BE49-F238E27FC236}">
                  <a16:creationId xmlns:a16="http://schemas.microsoft.com/office/drawing/2014/main" id="{9294AD92-8483-86E8-3A18-A2A77CB4149D}"/>
                </a:ext>
              </a:extLst>
            </p:cNvPr>
            <p:cNvSpPr/>
            <p:nvPr/>
          </p:nvSpPr>
          <p:spPr>
            <a:xfrm>
              <a:off x="1863840" y="2372096"/>
              <a:ext cx="964245" cy="964245"/>
            </a:xfrm>
            <a:prstGeom prst="rect">
              <a:avLst/>
            </a:prstGeom>
            <a:solidFill>
              <a:srgbClr val="0B59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Pizza with solid fill">
              <a:extLst>
                <a:ext uri="{FF2B5EF4-FFF2-40B4-BE49-F238E27FC236}">
                  <a16:creationId xmlns:a16="http://schemas.microsoft.com/office/drawing/2014/main" id="{15B98A50-6A60-3196-0936-A4CA07BA8FB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3193898">
              <a:off x="2101718" y="2695640"/>
              <a:ext cx="699492" cy="699492"/>
            </a:xfrm>
            <a:prstGeom prst="rect">
              <a:avLst/>
            </a:prstGeom>
          </p:spPr>
        </p:pic>
        <p:pic>
          <p:nvPicPr>
            <p:cNvPr id="13" name="Graphic 12" descr="Donut with solid fill">
              <a:extLst>
                <a:ext uri="{FF2B5EF4-FFF2-40B4-BE49-F238E27FC236}">
                  <a16:creationId xmlns:a16="http://schemas.microsoft.com/office/drawing/2014/main" id="{6912B7B6-612A-E33C-9E23-747FAA39482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17164" y="2464757"/>
              <a:ext cx="534299" cy="534299"/>
            </a:xfrm>
            <a:prstGeom prst="rect">
              <a:avLst/>
            </a:prstGeom>
          </p:spPr>
        </p:pic>
      </p:grpSp>
      <p:grpSp>
        <p:nvGrpSpPr>
          <p:cNvPr id="14" name="Group 13">
            <a:extLst>
              <a:ext uri="{FF2B5EF4-FFF2-40B4-BE49-F238E27FC236}">
                <a16:creationId xmlns:a16="http://schemas.microsoft.com/office/drawing/2014/main" id="{F5B6FC6C-7514-E9A6-999E-0EE0A8793323}"/>
              </a:ext>
            </a:extLst>
          </p:cNvPr>
          <p:cNvGrpSpPr/>
          <p:nvPr/>
        </p:nvGrpSpPr>
        <p:grpSpPr>
          <a:xfrm>
            <a:off x="2932034" y="2372096"/>
            <a:ext cx="964245" cy="964245"/>
            <a:chOff x="2932034" y="2372096"/>
            <a:chExt cx="964245" cy="964245"/>
          </a:xfrm>
        </p:grpSpPr>
        <p:sp>
          <p:nvSpPr>
            <p:cNvPr id="15" name="Rectangle 14">
              <a:extLst>
                <a:ext uri="{FF2B5EF4-FFF2-40B4-BE49-F238E27FC236}">
                  <a16:creationId xmlns:a16="http://schemas.microsoft.com/office/drawing/2014/main" id="{78B77F18-E56E-2EC9-8ABB-94307ACC4D46}"/>
                </a:ext>
              </a:extLst>
            </p:cNvPr>
            <p:cNvSpPr/>
            <p:nvPr/>
          </p:nvSpPr>
          <p:spPr>
            <a:xfrm>
              <a:off x="2932034" y="2372096"/>
              <a:ext cx="964245" cy="964245"/>
            </a:xfrm>
            <a:prstGeom prst="rect">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Balloon animal with solid fill">
              <a:extLst>
                <a:ext uri="{FF2B5EF4-FFF2-40B4-BE49-F238E27FC236}">
                  <a16:creationId xmlns:a16="http://schemas.microsoft.com/office/drawing/2014/main" id="{1130FA0A-2D71-9EF4-45CE-B565CDD91DC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960990" y="2397018"/>
              <a:ext cx="914400" cy="914400"/>
            </a:xfrm>
            <a:prstGeom prst="rect">
              <a:avLst/>
            </a:prstGeom>
          </p:spPr>
        </p:pic>
      </p:grpSp>
      <p:grpSp>
        <p:nvGrpSpPr>
          <p:cNvPr id="17" name="Group 16">
            <a:extLst>
              <a:ext uri="{FF2B5EF4-FFF2-40B4-BE49-F238E27FC236}">
                <a16:creationId xmlns:a16="http://schemas.microsoft.com/office/drawing/2014/main" id="{F331CA0E-3937-E466-74AD-E5CBD9B002E6}"/>
              </a:ext>
            </a:extLst>
          </p:cNvPr>
          <p:cNvGrpSpPr/>
          <p:nvPr/>
        </p:nvGrpSpPr>
        <p:grpSpPr>
          <a:xfrm>
            <a:off x="4000227" y="2372096"/>
            <a:ext cx="964245" cy="964245"/>
            <a:chOff x="4000227" y="2372096"/>
            <a:chExt cx="964245" cy="964245"/>
          </a:xfrm>
        </p:grpSpPr>
        <p:sp>
          <p:nvSpPr>
            <p:cNvPr id="18" name="Rectangle 17">
              <a:extLst>
                <a:ext uri="{FF2B5EF4-FFF2-40B4-BE49-F238E27FC236}">
                  <a16:creationId xmlns:a16="http://schemas.microsoft.com/office/drawing/2014/main" id="{CE7E3BA8-B17B-EF2C-120A-51951B3B6342}"/>
                </a:ext>
              </a:extLst>
            </p:cNvPr>
            <p:cNvSpPr/>
            <p:nvPr/>
          </p:nvSpPr>
          <p:spPr>
            <a:xfrm>
              <a:off x="4000227" y="2372096"/>
              <a:ext cx="964245" cy="964245"/>
            </a:xfrm>
            <a:prstGeom prst="rect">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Radio with solid fill">
              <a:extLst>
                <a:ext uri="{FF2B5EF4-FFF2-40B4-BE49-F238E27FC236}">
                  <a16:creationId xmlns:a16="http://schemas.microsoft.com/office/drawing/2014/main" id="{A0ADBAAC-AAF8-AA39-872D-FFB1DBB22FA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075516" y="2447385"/>
              <a:ext cx="813665" cy="813665"/>
            </a:xfrm>
            <a:prstGeom prst="rect">
              <a:avLst/>
            </a:prstGeom>
          </p:spPr>
        </p:pic>
      </p:grpSp>
      <p:grpSp>
        <p:nvGrpSpPr>
          <p:cNvPr id="20" name="Group 19">
            <a:extLst>
              <a:ext uri="{FF2B5EF4-FFF2-40B4-BE49-F238E27FC236}">
                <a16:creationId xmlns:a16="http://schemas.microsoft.com/office/drawing/2014/main" id="{C16BC6BD-E536-7958-3EC1-D087A90F7425}"/>
              </a:ext>
            </a:extLst>
          </p:cNvPr>
          <p:cNvGrpSpPr/>
          <p:nvPr/>
        </p:nvGrpSpPr>
        <p:grpSpPr>
          <a:xfrm>
            <a:off x="5068419" y="2372096"/>
            <a:ext cx="964245" cy="964245"/>
            <a:chOff x="5068419" y="2372096"/>
            <a:chExt cx="964245" cy="964245"/>
          </a:xfrm>
        </p:grpSpPr>
        <p:sp>
          <p:nvSpPr>
            <p:cNvPr id="21" name="Rectangle 20">
              <a:extLst>
                <a:ext uri="{FF2B5EF4-FFF2-40B4-BE49-F238E27FC236}">
                  <a16:creationId xmlns:a16="http://schemas.microsoft.com/office/drawing/2014/main" id="{9258A5B0-4FDC-7700-2947-C9E7648A7038}"/>
                </a:ext>
              </a:extLst>
            </p:cNvPr>
            <p:cNvSpPr/>
            <p:nvPr/>
          </p:nvSpPr>
          <p:spPr>
            <a:xfrm>
              <a:off x="5068419" y="2372096"/>
              <a:ext cx="964245" cy="964245"/>
            </a:xfrm>
            <a:prstGeom prst="rect">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Globe with solid fill">
              <a:extLst>
                <a:ext uri="{FF2B5EF4-FFF2-40B4-BE49-F238E27FC236}">
                  <a16:creationId xmlns:a16="http://schemas.microsoft.com/office/drawing/2014/main" id="{E4A81488-FFA7-DAC1-07AB-14B55FC356EA}"/>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184100" y="2447385"/>
              <a:ext cx="796293" cy="796293"/>
            </a:xfrm>
            <a:prstGeom prst="rect">
              <a:avLst/>
            </a:prstGeom>
          </p:spPr>
        </p:pic>
      </p:grpSp>
      <p:grpSp>
        <p:nvGrpSpPr>
          <p:cNvPr id="24" name="Group 23">
            <a:extLst>
              <a:ext uri="{FF2B5EF4-FFF2-40B4-BE49-F238E27FC236}">
                <a16:creationId xmlns:a16="http://schemas.microsoft.com/office/drawing/2014/main" id="{2EEA098F-2985-AA8F-755F-36822DAAEC80}"/>
              </a:ext>
            </a:extLst>
          </p:cNvPr>
          <p:cNvGrpSpPr/>
          <p:nvPr/>
        </p:nvGrpSpPr>
        <p:grpSpPr>
          <a:xfrm>
            <a:off x="795646" y="3429000"/>
            <a:ext cx="964245" cy="964245"/>
            <a:chOff x="795646" y="3429000"/>
            <a:chExt cx="964245" cy="964245"/>
          </a:xfrm>
        </p:grpSpPr>
        <p:sp>
          <p:nvSpPr>
            <p:cNvPr id="25" name="Rectangle 24">
              <a:extLst>
                <a:ext uri="{FF2B5EF4-FFF2-40B4-BE49-F238E27FC236}">
                  <a16:creationId xmlns:a16="http://schemas.microsoft.com/office/drawing/2014/main" id="{F17934D2-0A97-E5B9-03E0-E4622033517A}"/>
                </a:ext>
              </a:extLst>
            </p:cNvPr>
            <p:cNvSpPr/>
            <p:nvPr/>
          </p:nvSpPr>
          <p:spPr>
            <a:xfrm>
              <a:off x="795646" y="3429000"/>
              <a:ext cx="964245" cy="964245"/>
            </a:xfrm>
            <a:prstGeom prst="rect">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Money envelope with solid fill">
              <a:extLst>
                <a:ext uri="{FF2B5EF4-FFF2-40B4-BE49-F238E27FC236}">
                  <a16:creationId xmlns:a16="http://schemas.microsoft.com/office/drawing/2014/main" id="{33A9735C-DF4E-37B2-A85E-1C2FDE374630}"/>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818802" y="3453922"/>
              <a:ext cx="914400" cy="914400"/>
            </a:xfrm>
            <a:prstGeom prst="rect">
              <a:avLst/>
            </a:prstGeom>
          </p:spPr>
        </p:pic>
      </p:grpSp>
      <p:grpSp>
        <p:nvGrpSpPr>
          <p:cNvPr id="27" name="Group 26">
            <a:extLst>
              <a:ext uri="{FF2B5EF4-FFF2-40B4-BE49-F238E27FC236}">
                <a16:creationId xmlns:a16="http://schemas.microsoft.com/office/drawing/2014/main" id="{D73B4315-4AFD-A34A-E348-41CB824ED55A}"/>
              </a:ext>
            </a:extLst>
          </p:cNvPr>
          <p:cNvGrpSpPr/>
          <p:nvPr/>
        </p:nvGrpSpPr>
        <p:grpSpPr>
          <a:xfrm>
            <a:off x="1863840" y="3429000"/>
            <a:ext cx="985815" cy="964245"/>
            <a:chOff x="1863840" y="3429000"/>
            <a:chExt cx="985815" cy="964245"/>
          </a:xfrm>
        </p:grpSpPr>
        <p:sp>
          <p:nvSpPr>
            <p:cNvPr id="28" name="Rectangle 27">
              <a:extLst>
                <a:ext uri="{FF2B5EF4-FFF2-40B4-BE49-F238E27FC236}">
                  <a16:creationId xmlns:a16="http://schemas.microsoft.com/office/drawing/2014/main" id="{81BE49D2-60C2-8E00-2AC5-5F9C03DB2936}"/>
                </a:ext>
              </a:extLst>
            </p:cNvPr>
            <p:cNvSpPr/>
            <p:nvPr/>
          </p:nvSpPr>
          <p:spPr>
            <a:xfrm>
              <a:off x="1863840" y="3429000"/>
              <a:ext cx="964245" cy="964245"/>
            </a:xfrm>
            <a:prstGeom prst="rect">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Medicine with solid fill">
              <a:extLst>
                <a:ext uri="{FF2B5EF4-FFF2-40B4-BE49-F238E27FC236}">
                  <a16:creationId xmlns:a16="http://schemas.microsoft.com/office/drawing/2014/main" id="{780838AD-6B4D-7502-0706-C7DD378D73AF}"/>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935255" y="3478845"/>
              <a:ext cx="914400" cy="914400"/>
            </a:xfrm>
            <a:prstGeom prst="rect">
              <a:avLst/>
            </a:prstGeom>
          </p:spPr>
        </p:pic>
      </p:grpSp>
      <p:grpSp>
        <p:nvGrpSpPr>
          <p:cNvPr id="30" name="Group 29">
            <a:extLst>
              <a:ext uri="{FF2B5EF4-FFF2-40B4-BE49-F238E27FC236}">
                <a16:creationId xmlns:a16="http://schemas.microsoft.com/office/drawing/2014/main" id="{C58BEF3E-E293-8125-33BB-4EA5006AD9E8}"/>
              </a:ext>
            </a:extLst>
          </p:cNvPr>
          <p:cNvGrpSpPr/>
          <p:nvPr/>
        </p:nvGrpSpPr>
        <p:grpSpPr>
          <a:xfrm>
            <a:off x="2932034" y="3429000"/>
            <a:ext cx="964245" cy="964245"/>
            <a:chOff x="2932034" y="3429000"/>
            <a:chExt cx="964245" cy="964245"/>
          </a:xfrm>
        </p:grpSpPr>
        <p:sp>
          <p:nvSpPr>
            <p:cNvPr id="31" name="Rectangle 30">
              <a:extLst>
                <a:ext uri="{FF2B5EF4-FFF2-40B4-BE49-F238E27FC236}">
                  <a16:creationId xmlns:a16="http://schemas.microsoft.com/office/drawing/2014/main" id="{96572EB2-413E-8592-EF30-3A7D7539460B}"/>
                </a:ext>
              </a:extLst>
            </p:cNvPr>
            <p:cNvSpPr/>
            <p:nvPr/>
          </p:nvSpPr>
          <p:spPr>
            <a:xfrm>
              <a:off x="2932034" y="3429000"/>
              <a:ext cx="964245" cy="964245"/>
            </a:xfrm>
            <a:prstGeom prst="rect">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Table and chairs with solid fill">
              <a:extLst>
                <a:ext uri="{FF2B5EF4-FFF2-40B4-BE49-F238E27FC236}">
                  <a16:creationId xmlns:a16="http://schemas.microsoft.com/office/drawing/2014/main" id="{290E0C2F-0B33-39FA-B867-670EDA5A1662}"/>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2960990" y="3463853"/>
              <a:ext cx="914400" cy="914400"/>
            </a:xfrm>
            <a:prstGeom prst="rect">
              <a:avLst/>
            </a:prstGeom>
          </p:spPr>
        </p:pic>
      </p:grpSp>
      <p:grpSp>
        <p:nvGrpSpPr>
          <p:cNvPr id="33" name="Group 32">
            <a:extLst>
              <a:ext uri="{FF2B5EF4-FFF2-40B4-BE49-F238E27FC236}">
                <a16:creationId xmlns:a16="http://schemas.microsoft.com/office/drawing/2014/main" id="{3692323E-75DB-E887-50A8-C7F556F6A5E0}"/>
              </a:ext>
            </a:extLst>
          </p:cNvPr>
          <p:cNvGrpSpPr/>
          <p:nvPr/>
        </p:nvGrpSpPr>
        <p:grpSpPr>
          <a:xfrm>
            <a:off x="4000227" y="3429000"/>
            <a:ext cx="964245" cy="964245"/>
            <a:chOff x="4000227" y="3429000"/>
            <a:chExt cx="964245" cy="964245"/>
          </a:xfrm>
        </p:grpSpPr>
        <p:sp>
          <p:nvSpPr>
            <p:cNvPr id="34" name="Rectangle 33">
              <a:extLst>
                <a:ext uri="{FF2B5EF4-FFF2-40B4-BE49-F238E27FC236}">
                  <a16:creationId xmlns:a16="http://schemas.microsoft.com/office/drawing/2014/main" id="{A31EF81F-2B5D-9C39-1B39-9B99E420867D}"/>
                </a:ext>
              </a:extLst>
            </p:cNvPr>
            <p:cNvSpPr/>
            <p:nvPr/>
          </p:nvSpPr>
          <p:spPr>
            <a:xfrm>
              <a:off x="4000227" y="3429000"/>
              <a:ext cx="964245" cy="964245"/>
            </a:xfrm>
            <a:prstGeom prst="rect">
              <a:avLst/>
            </a:prstGeom>
            <a:solidFill>
              <a:srgbClr val="252D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Fins with solid fill">
              <a:extLst>
                <a:ext uri="{FF2B5EF4-FFF2-40B4-BE49-F238E27FC236}">
                  <a16:creationId xmlns:a16="http://schemas.microsoft.com/office/drawing/2014/main" id="{2542550D-60DE-E218-4E20-F316C1AFA488}"/>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4025148" y="3463853"/>
              <a:ext cx="914400" cy="914400"/>
            </a:xfrm>
            <a:prstGeom prst="rect">
              <a:avLst/>
            </a:prstGeom>
          </p:spPr>
        </p:pic>
      </p:grpSp>
      <p:grpSp>
        <p:nvGrpSpPr>
          <p:cNvPr id="36" name="Group 35">
            <a:extLst>
              <a:ext uri="{FF2B5EF4-FFF2-40B4-BE49-F238E27FC236}">
                <a16:creationId xmlns:a16="http://schemas.microsoft.com/office/drawing/2014/main" id="{5B2D1BF0-4B68-ADEE-8447-5EF2C211F995}"/>
              </a:ext>
            </a:extLst>
          </p:cNvPr>
          <p:cNvGrpSpPr/>
          <p:nvPr/>
        </p:nvGrpSpPr>
        <p:grpSpPr>
          <a:xfrm>
            <a:off x="5068419" y="3429000"/>
            <a:ext cx="964245" cy="964245"/>
            <a:chOff x="5068419" y="3429000"/>
            <a:chExt cx="964245" cy="964245"/>
          </a:xfrm>
        </p:grpSpPr>
        <p:sp>
          <p:nvSpPr>
            <p:cNvPr id="37" name="Rectangle 36">
              <a:extLst>
                <a:ext uri="{FF2B5EF4-FFF2-40B4-BE49-F238E27FC236}">
                  <a16:creationId xmlns:a16="http://schemas.microsoft.com/office/drawing/2014/main" id="{C205AAE7-9122-7BBE-B17C-01CE8D98FD20}"/>
                </a:ext>
              </a:extLst>
            </p:cNvPr>
            <p:cNvSpPr/>
            <p:nvPr/>
          </p:nvSpPr>
          <p:spPr>
            <a:xfrm>
              <a:off x="5068419" y="3429000"/>
              <a:ext cx="964245" cy="964245"/>
            </a:xfrm>
            <a:prstGeom prst="rect">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descr="Balloons outline">
              <a:extLst>
                <a:ext uri="{FF2B5EF4-FFF2-40B4-BE49-F238E27FC236}">
                  <a16:creationId xmlns:a16="http://schemas.microsoft.com/office/drawing/2014/main" id="{9DC49C6D-3BE4-5D1F-8252-C5B5597FF41F}"/>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5093341" y="3453922"/>
              <a:ext cx="914400" cy="914400"/>
            </a:xfrm>
            <a:prstGeom prst="rect">
              <a:avLst/>
            </a:prstGeom>
          </p:spPr>
        </p:pic>
      </p:grpSp>
      <p:grpSp>
        <p:nvGrpSpPr>
          <p:cNvPr id="39" name="Group 38">
            <a:extLst>
              <a:ext uri="{FF2B5EF4-FFF2-40B4-BE49-F238E27FC236}">
                <a16:creationId xmlns:a16="http://schemas.microsoft.com/office/drawing/2014/main" id="{D0C7EF6A-C64A-553D-3291-DE3F4A95B3C9}"/>
              </a:ext>
            </a:extLst>
          </p:cNvPr>
          <p:cNvGrpSpPr/>
          <p:nvPr/>
        </p:nvGrpSpPr>
        <p:grpSpPr>
          <a:xfrm>
            <a:off x="795646" y="4485904"/>
            <a:ext cx="964245" cy="964245"/>
            <a:chOff x="795646" y="4485904"/>
            <a:chExt cx="964245" cy="964245"/>
          </a:xfrm>
        </p:grpSpPr>
        <p:sp>
          <p:nvSpPr>
            <p:cNvPr id="40" name="Rectangle 39">
              <a:extLst>
                <a:ext uri="{FF2B5EF4-FFF2-40B4-BE49-F238E27FC236}">
                  <a16:creationId xmlns:a16="http://schemas.microsoft.com/office/drawing/2014/main" id="{783A74FC-89A4-58FB-4DB2-D92A2E10C661}"/>
                </a:ext>
              </a:extLst>
            </p:cNvPr>
            <p:cNvSpPr/>
            <p:nvPr/>
          </p:nvSpPr>
          <p:spPr>
            <a:xfrm>
              <a:off x="795646" y="4485904"/>
              <a:ext cx="964245" cy="964245"/>
            </a:xfrm>
            <a:prstGeom prst="rect">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Battery charging with solid fill">
              <a:extLst>
                <a:ext uri="{FF2B5EF4-FFF2-40B4-BE49-F238E27FC236}">
                  <a16:creationId xmlns:a16="http://schemas.microsoft.com/office/drawing/2014/main" id="{2A0C209E-AE87-45E9-CEE5-DE8CBA8C7E0B}"/>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839211" y="4521030"/>
              <a:ext cx="893991" cy="893991"/>
            </a:xfrm>
            <a:prstGeom prst="rect">
              <a:avLst/>
            </a:prstGeom>
          </p:spPr>
        </p:pic>
      </p:grpSp>
      <p:grpSp>
        <p:nvGrpSpPr>
          <p:cNvPr id="42" name="Group 41">
            <a:extLst>
              <a:ext uri="{FF2B5EF4-FFF2-40B4-BE49-F238E27FC236}">
                <a16:creationId xmlns:a16="http://schemas.microsoft.com/office/drawing/2014/main" id="{BAB6C73F-2DFC-BED8-A5C5-120424F9DEE6}"/>
              </a:ext>
            </a:extLst>
          </p:cNvPr>
          <p:cNvGrpSpPr/>
          <p:nvPr/>
        </p:nvGrpSpPr>
        <p:grpSpPr>
          <a:xfrm>
            <a:off x="1863840" y="4485904"/>
            <a:ext cx="964245" cy="964245"/>
            <a:chOff x="1863840" y="4485904"/>
            <a:chExt cx="964245" cy="964245"/>
          </a:xfrm>
        </p:grpSpPr>
        <p:sp>
          <p:nvSpPr>
            <p:cNvPr id="43" name="Rectangle 42">
              <a:extLst>
                <a:ext uri="{FF2B5EF4-FFF2-40B4-BE49-F238E27FC236}">
                  <a16:creationId xmlns:a16="http://schemas.microsoft.com/office/drawing/2014/main" id="{2517AD38-8E97-2BEE-469E-CA38D2295F37}"/>
                </a:ext>
              </a:extLst>
            </p:cNvPr>
            <p:cNvSpPr/>
            <p:nvPr/>
          </p:nvSpPr>
          <p:spPr>
            <a:xfrm>
              <a:off x="1863840" y="4485904"/>
              <a:ext cx="964245" cy="964245"/>
            </a:xfrm>
            <a:prstGeom prst="rect">
              <a:avLst/>
            </a:prstGeom>
            <a:solidFill>
              <a:srgbClr val="252D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Graphic 43" descr="Dog Food Bowl with solid fill">
              <a:extLst>
                <a:ext uri="{FF2B5EF4-FFF2-40B4-BE49-F238E27FC236}">
                  <a16:creationId xmlns:a16="http://schemas.microsoft.com/office/drawing/2014/main" id="{6766FE85-5CE6-44B0-B387-6EAFD605DFA9}"/>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935255" y="4556159"/>
              <a:ext cx="823735" cy="823735"/>
            </a:xfrm>
            <a:prstGeom prst="rect">
              <a:avLst/>
            </a:prstGeom>
          </p:spPr>
        </p:pic>
      </p:grpSp>
      <p:grpSp>
        <p:nvGrpSpPr>
          <p:cNvPr id="45" name="Group 44">
            <a:extLst>
              <a:ext uri="{FF2B5EF4-FFF2-40B4-BE49-F238E27FC236}">
                <a16:creationId xmlns:a16="http://schemas.microsoft.com/office/drawing/2014/main" id="{41EAAF5E-6E3E-DF1A-0FDC-CB16B95255C9}"/>
              </a:ext>
            </a:extLst>
          </p:cNvPr>
          <p:cNvGrpSpPr/>
          <p:nvPr/>
        </p:nvGrpSpPr>
        <p:grpSpPr>
          <a:xfrm>
            <a:off x="2932034" y="4485904"/>
            <a:ext cx="964245" cy="964245"/>
            <a:chOff x="2932034" y="4485904"/>
            <a:chExt cx="964245" cy="964245"/>
          </a:xfrm>
        </p:grpSpPr>
        <p:sp>
          <p:nvSpPr>
            <p:cNvPr id="46" name="Rectangle 45">
              <a:extLst>
                <a:ext uri="{FF2B5EF4-FFF2-40B4-BE49-F238E27FC236}">
                  <a16:creationId xmlns:a16="http://schemas.microsoft.com/office/drawing/2014/main" id="{5158F23F-F331-90FA-DB13-DB409488CC41}"/>
                </a:ext>
              </a:extLst>
            </p:cNvPr>
            <p:cNvSpPr/>
            <p:nvPr/>
          </p:nvSpPr>
          <p:spPr>
            <a:xfrm>
              <a:off x="2932034" y="4485904"/>
              <a:ext cx="964245" cy="964245"/>
            </a:xfrm>
            <a:prstGeom prst="rect">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Ticket with solid fill">
              <a:extLst>
                <a:ext uri="{FF2B5EF4-FFF2-40B4-BE49-F238E27FC236}">
                  <a16:creationId xmlns:a16="http://schemas.microsoft.com/office/drawing/2014/main" id="{A30777C5-8029-2E09-9A70-C941232E8F1F}"/>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3008887" y="4556159"/>
              <a:ext cx="818530" cy="818530"/>
            </a:xfrm>
            <a:prstGeom prst="rect">
              <a:avLst/>
            </a:prstGeom>
          </p:spPr>
        </p:pic>
      </p:grpSp>
      <p:grpSp>
        <p:nvGrpSpPr>
          <p:cNvPr id="48" name="Group 47">
            <a:extLst>
              <a:ext uri="{FF2B5EF4-FFF2-40B4-BE49-F238E27FC236}">
                <a16:creationId xmlns:a16="http://schemas.microsoft.com/office/drawing/2014/main" id="{6DEF1FA9-DE3F-E365-6296-7613EE50CD3B}"/>
              </a:ext>
            </a:extLst>
          </p:cNvPr>
          <p:cNvGrpSpPr/>
          <p:nvPr/>
        </p:nvGrpSpPr>
        <p:grpSpPr>
          <a:xfrm>
            <a:off x="4000227" y="4485904"/>
            <a:ext cx="964245" cy="964245"/>
            <a:chOff x="4000227" y="4485904"/>
            <a:chExt cx="964245" cy="964245"/>
          </a:xfrm>
        </p:grpSpPr>
        <p:sp>
          <p:nvSpPr>
            <p:cNvPr id="49" name="Rectangle 48">
              <a:extLst>
                <a:ext uri="{FF2B5EF4-FFF2-40B4-BE49-F238E27FC236}">
                  <a16:creationId xmlns:a16="http://schemas.microsoft.com/office/drawing/2014/main" id="{F46FC81F-9E6E-2379-ADC9-3371BE91C625}"/>
                </a:ext>
              </a:extLst>
            </p:cNvPr>
            <p:cNvSpPr/>
            <p:nvPr/>
          </p:nvSpPr>
          <p:spPr>
            <a:xfrm>
              <a:off x="4000227" y="4485904"/>
              <a:ext cx="964245" cy="964245"/>
            </a:xfrm>
            <a:prstGeom prst="rect">
              <a:avLst/>
            </a:prstGeom>
            <a:solidFill>
              <a:srgbClr val="0B59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descr="Employee badge with solid fill">
              <a:extLst>
                <a:ext uri="{FF2B5EF4-FFF2-40B4-BE49-F238E27FC236}">
                  <a16:creationId xmlns:a16="http://schemas.microsoft.com/office/drawing/2014/main" id="{658EDE51-503C-03CC-3207-E3B3B8DB9316}"/>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4099182" y="4582258"/>
              <a:ext cx="766331" cy="766331"/>
            </a:xfrm>
            <a:prstGeom prst="rect">
              <a:avLst/>
            </a:prstGeom>
          </p:spPr>
        </p:pic>
      </p:grpSp>
      <p:grpSp>
        <p:nvGrpSpPr>
          <p:cNvPr id="51" name="Group 50">
            <a:extLst>
              <a:ext uri="{FF2B5EF4-FFF2-40B4-BE49-F238E27FC236}">
                <a16:creationId xmlns:a16="http://schemas.microsoft.com/office/drawing/2014/main" id="{4C7BA41E-E1A5-E79A-C956-BEB3C1648A94}"/>
              </a:ext>
            </a:extLst>
          </p:cNvPr>
          <p:cNvGrpSpPr/>
          <p:nvPr/>
        </p:nvGrpSpPr>
        <p:grpSpPr>
          <a:xfrm>
            <a:off x="5068419" y="4485904"/>
            <a:ext cx="964245" cy="964245"/>
            <a:chOff x="5068419" y="4485904"/>
            <a:chExt cx="964245" cy="964245"/>
          </a:xfrm>
        </p:grpSpPr>
        <p:sp>
          <p:nvSpPr>
            <p:cNvPr id="52" name="Rectangle 51">
              <a:extLst>
                <a:ext uri="{FF2B5EF4-FFF2-40B4-BE49-F238E27FC236}">
                  <a16:creationId xmlns:a16="http://schemas.microsoft.com/office/drawing/2014/main" id="{4E5115B6-A8B0-6524-2BCC-4E31E4DF8611}"/>
                </a:ext>
              </a:extLst>
            </p:cNvPr>
            <p:cNvSpPr/>
            <p:nvPr/>
          </p:nvSpPr>
          <p:spPr>
            <a:xfrm>
              <a:off x="5068419" y="4485904"/>
              <a:ext cx="964245" cy="964245"/>
            </a:xfrm>
            <a:prstGeom prst="rect">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descr="Game controller with solid fill">
              <a:extLst>
                <a:ext uri="{FF2B5EF4-FFF2-40B4-BE49-F238E27FC236}">
                  <a16:creationId xmlns:a16="http://schemas.microsoft.com/office/drawing/2014/main" id="{805336F4-E512-6C94-9978-CBBC3DD17CEB}"/>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5093341" y="4508223"/>
              <a:ext cx="914400" cy="914400"/>
            </a:xfrm>
            <a:prstGeom prst="rect">
              <a:avLst/>
            </a:prstGeom>
          </p:spPr>
        </p:pic>
      </p:grpSp>
      <p:grpSp>
        <p:nvGrpSpPr>
          <p:cNvPr id="54" name="Group 53">
            <a:extLst>
              <a:ext uri="{FF2B5EF4-FFF2-40B4-BE49-F238E27FC236}">
                <a16:creationId xmlns:a16="http://schemas.microsoft.com/office/drawing/2014/main" id="{4E27FBC6-B6A8-60CA-D5AF-863825D51FE6}"/>
              </a:ext>
            </a:extLst>
          </p:cNvPr>
          <p:cNvGrpSpPr/>
          <p:nvPr/>
        </p:nvGrpSpPr>
        <p:grpSpPr>
          <a:xfrm>
            <a:off x="795646" y="5542808"/>
            <a:ext cx="964245" cy="964245"/>
            <a:chOff x="795646" y="5542808"/>
            <a:chExt cx="964245" cy="964245"/>
          </a:xfrm>
        </p:grpSpPr>
        <p:sp>
          <p:nvSpPr>
            <p:cNvPr id="55" name="Rectangle 54">
              <a:extLst>
                <a:ext uri="{FF2B5EF4-FFF2-40B4-BE49-F238E27FC236}">
                  <a16:creationId xmlns:a16="http://schemas.microsoft.com/office/drawing/2014/main" id="{F6B386E1-B0B7-0C04-70E6-2FA1A92612E3}"/>
                </a:ext>
              </a:extLst>
            </p:cNvPr>
            <p:cNvSpPr/>
            <p:nvPr/>
          </p:nvSpPr>
          <p:spPr>
            <a:xfrm>
              <a:off x="795646" y="5542808"/>
              <a:ext cx="964245" cy="964245"/>
            </a:xfrm>
            <a:prstGeom prst="rect">
              <a:avLst/>
            </a:prstGeom>
            <a:solidFill>
              <a:srgbClr val="FFA2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phic 55" descr="Water Bottle with solid fill">
              <a:extLst>
                <a:ext uri="{FF2B5EF4-FFF2-40B4-BE49-F238E27FC236}">
                  <a16:creationId xmlns:a16="http://schemas.microsoft.com/office/drawing/2014/main" id="{DFCF2581-9A98-DD56-E4AA-FA6F98512227}"/>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816566" y="5567730"/>
              <a:ext cx="914400" cy="914400"/>
            </a:xfrm>
            <a:prstGeom prst="rect">
              <a:avLst/>
            </a:prstGeom>
          </p:spPr>
        </p:pic>
      </p:grpSp>
      <p:grpSp>
        <p:nvGrpSpPr>
          <p:cNvPr id="57" name="Group 56">
            <a:extLst>
              <a:ext uri="{FF2B5EF4-FFF2-40B4-BE49-F238E27FC236}">
                <a16:creationId xmlns:a16="http://schemas.microsoft.com/office/drawing/2014/main" id="{A448F17D-147B-5A64-A333-B733A4FD0618}"/>
              </a:ext>
            </a:extLst>
          </p:cNvPr>
          <p:cNvGrpSpPr/>
          <p:nvPr/>
        </p:nvGrpSpPr>
        <p:grpSpPr>
          <a:xfrm>
            <a:off x="1863840" y="5542808"/>
            <a:ext cx="964245" cy="964245"/>
            <a:chOff x="1863840" y="5542808"/>
            <a:chExt cx="964245" cy="964245"/>
          </a:xfrm>
        </p:grpSpPr>
        <p:sp>
          <p:nvSpPr>
            <p:cNvPr id="58" name="Rectangle 57">
              <a:extLst>
                <a:ext uri="{FF2B5EF4-FFF2-40B4-BE49-F238E27FC236}">
                  <a16:creationId xmlns:a16="http://schemas.microsoft.com/office/drawing/2014/main" id="{72E1B4B1-A8CB-AA30-8D63-E72B8788C969}"/>
                </a:ext>
              </a:extLst>
            </p:cNvPr>
            <p:cNvSpPr/>
            <p:nvPr/>
          </p:nvSpPr>
          <p:spPr>
            <a:xfrm>
              <a:off x="1863840" y="5542808"/>
              <a:ext cx="964245" cy="964245"/>
            </a:xfrm>
            <a:prstGeom prst="rect">
              <a:avLst/>
            </a:prstGeom>
            <a:solidFill>
              <a:srgbClr val="29A3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Joker with solid fill">
              <a:extLst>
                <a:ext uri="{FF2B5EF4-FFF2-40B4-BE49-F238E27FC236}">
                  <a16:creationId xmlns:a16="http://schemas.microsoft.com/office/drawing/2014/main" id="{E1E6F207-908C-BEFD-1D75-39B16B3C95DB}"/>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1892795" y="5567730"/>
              <a:ext cx="914400" cy="914400"/>
            </a:xfrm>
            <a:prstGeom prst="rect">
              <a:avLst/>
            </a:prstGeom>
          </p:spPr>
        </p:pic>
      </p:grpSp>
      <p:grpSp>
        <p:nvGrpSpPr>
          <p:cNvPr id="60" name="Group 59">
            <a:extLst>
              <a:ext uri="{FF2B5EF4-FFF2-40B4-BE49-F238E27FC236}">
                <a16:creationId xmlns:a16="http://schemas.microsoft.com/office/drawing/2014/main" id="{2707AB39-6B68-520C-A4A4-A3B3B263926B}"/>
              </a:ext>
            </a:extLst>
          </p:cNvPr>
          <p:cNvGrpSpPr/>
          <p:nvPr/>
        </p:nvGrpSpPr>
        <p:grpSpPr>
          <a:xfrm>
            <a:off x="2932034" y="5542808"/>
            <a:ext cx="964245" cy="964245"/>
            <a:chOff x="2932034" y="5542808"/>
            <a:chExt cx="964245" cy="964245"/>
          </a:xfrm>
        </p:grpSpPr>
        <p:sp>
          <p:nvSpPr>
            <p:cNvPr id="61" name="Rectangle 60">
              <a:extLst>
                <a:ext uri="{FF2B5EF4-FFF2-40B4-BE49-F238E27FC236}">
                  <a16:creationId xmlns:a16="http://schemas.microsoft.com/office/drawing/2014/main" id="{4E195815-6E8D-909C-3716-A0F50B12AB58}"/>
                </a:ext>
              </a:extLst>
            </p:cNvPr>
            <p:cNvSpPr/>
            <p:nvPr/>
          </p:nvSpPr>
          <p:spPr>
            <a:xfrm>
              <a:off x="2932034" y="5542808"/>
              <a:ext cx="964245" cy="964245"/>
            </a:xfrm>
            <a:prstGeom prst="rect">
              <a:avLst/>
            </a:prstGeom>
            <a:solidFill>
              <a:srgbClr val="0B59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descr="Grocery bag with solid fill">
              <a:extLst>
                <a:ext uri="{FF2B5EF4-FFF2-40B4-BE49-F238E27FC236}">
                  <a16:creationId xmlns:a16="http://schemas.microsoft.com/office/drawing/2014/main" id="{F17C488D-9BC8-9C5B-659A-7A4BB74C5F90}"/>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2956956" y="5567730"/>
              <a:ext cx="914400" cy="914400"/>
            </a:xfrm>
            <a:prstGeom prst="rect">
              <a:avLst/>
            </a:prstGeom>
          </p:spPr>
        </p:pic>
      </p:grpSp>
      <p:grpSp>
        <p:nvGrpSpPr>
          <p:cNvPr id="63" name="Group 62">
            <a:extLst>
              <a:ext uri="{FF2B5EF4-FFF2-40B4-BE49-F238E27FC236}">
                <a16:creationId xmlns:a16="http://schemas.microsoft.com/office/drawing/2014/main" id="{25A41C84-49A7-DB97-D32B-4F1A8CD1E717}"/>
              </a:ext>
            </a:extLst>
          </p:cNvPr>
          <p:cNvGrpSpPr/>
          <p:nvPr/>
        </p:nvGrpSpPr>
        <p:grpSpPr>
          <a:xfrm>
            <a:off x="4000227" y="5542808"/>
            <a:ext cx="964245" cy="964245"/>
            <a:chOff x="4000227" y="5542808"/>
            <a:chExt cx="964245" cy="964245"/>
          </a:xfrm>
        </p:grpSpPr>
        <p:sp>
          <p:nvSpPr>
            <p:cNvPr id="64" name="Rectangle 63">
              <a:extLst>
                <a:ext uri="{FF2B5EF4-FFF2-40B4-BE49-F238E27FC236}">
                  <a16:creationId xmlns:a16="http://schemas.microsoft.com/office/drawing/2014/main" id="{7A60FF41-9120-4568-7BDC-80F6919F556B}"/>
                </a:ext>
              </a:extLst>
            </p:cNvPr>
            <p:cNvSpPr/>
            <p:nvPr/>
          </p:nvSpPr>
          <p:spPr>
            <a:xfrm>
              <a:off x="4000227" y="5542808"/>
              <a:ext cx="964245" cy="964245"/>
            </a:xfrm>
            <a:prstGeom prst="rect">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Graphic 64" descr="Flashlight with solid fill">
              <a:extLst>
                <a:ext uri="{FF2B5EF4-FFF2-40B4-BE49-F238E27FC236}">
                  <a16:creationId xmlns:a16="http://schemas.microsoft.com/office/drawing/2014/main" id="{11ED86E1-08FD-495F-090E-DD72DA1D63AC}"/>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4025147" y="5567730"/>
              <a:ext cx="914400" cy="914400"/>
            </a:xfrm>
            <a:prstGeom prst="rect">
              <a:avLst/>
            </a:prstGeom>
          </p:spPr>
        </p:pic>
      </p:grpSp>
      <p:grpSp>
        <p:nvGrpSpPr>
          <p:cNvPr id="66" name="Group 65">
            <a:extLst>
              <a:ext uri="{FF2B5EF4-FFF2-40B4-BE49-F238E27FC236}">
                <a16:creationId xmlns:a16="http://schemas.microsoft.com/office/drawing/2014/main" id="{56B569F4-E565-101B-9515-97E0A1FB2429}"/>
              </a:ext>
            </a:extLst>
          </p:cNvPr>
          <p:cNvGrpSpPr/>
          <p:nvPr/>
        </p:nvGrpSpPr>
        <p:grpSpPr>
          <a:xfrm>
            <a:off x="5068419" y="5542808"/>
            <a:ext cx="964245" cy="964245"/>
            <a:chOff x="5068419" y="5542808"/>
            <a:chExt cx="964245" cy="964245"/>
          </a:xfrm>
        </p:grpSpPr>
        <p:sp>
          <p:nvSpPr>
            <p:cNvPr id="67" name="Rectangle 66">
              <a:extLst>
                <a:ext uri="{FF2B5EF4-FFF2-40B4-BE49-F238E27FC236}">
                  <a16:creationId xmlns:a16="http://schemas.microsoft.com/office/drawing/2014/main" id="{35075337-82B1-1FA3-7824-1BBD39161B5A}"/>
                </a:ext>
              </a:extLst>
            </p:cNvPr>
            <p:cNvSpPr/>
            <p:nvPr/>
          </p:nvSpPr>
          <p:spPr>
            <a:xfrm>
              <a:off x="5068419" y="5542808"/>
              <a:ext cx="964245" cy="964245"/>
            </a:xfrm>
            <a:prstGeom prst="rect">
              <a:avLst/>
            </a:prstGeom>
            <a:solidFill>
              <a:srgbClr val="252D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descr="First aid kit with solid fill">
              <a:extLst>
                <a:ext uri="{FF2B5EF4-FFF2-40B4-BE49-F238E27FC236}">
                  <a16:creationId xmlns:a16="http://schemas.microsoft.com/office/drawing/2014/main" id="{61DEC863-FEE1-354E-86F6-A24873ED8BCF}"/>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5093341" y="5566329"/>
              <a:ext cx="914400" cy="914400"/>
            </a:xfrm>
            <a:prstGeom prst="rect">
              <a:avLst/>
            </a:prstGeom>
          </p:spPr>
        </p:pic>
      </p:grpSp>
    </p:spTree>
    <p:extLst>
      <p:ext uri="{BB962C8B-B14F-4D97-AF65-F5344CB8AC3E}">
        <p14:creationId xmlns:p14="http://schemas.microsoft.com/office/powerpoint/2010/main" val="365040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500"/>
                            </p:stCondLst>
                            <p:childTnLst>
                              <p:par>
                                <p:cTn id="9" presetID="45"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anim calcmode="lin" valueType="num">
                                      <p:cBhvr>
                                        <p:cTn id="12" dur="500" fill="hold"/>
                                        <p:tgtEl>
                                          <p:spTgt spid="36"/>
                                        </p:tgtEl>
                                        <p:attrNameLst>
                                          <p:attrName>ppt_w</p:attrName>
                                        </p:attrNameLst>
                                      </p:cBhvr>
                                      <p:tavLst>
                                        <p:tav tm="0" fmla="#ppt_w*sin(2.5*pi*$)">
                                          <p:val>
                                            <p:fltVal val="0"/>
                                          </p:val>
                                        </p:tav>
                                        <p:tav tm="100000">
                                          <p:val>
                                            <p:fltVal val="1"/>
                                          </p:val>
                                        </p:tav>
                                      </p:tavLst>
                                    </p:anim>
                                    <p:anim calcmode="lin" valueType="num">
                                      <p:cBhvr>
                                        <p:cTn id="13" dur="500" fill="hold"/>
                                        <p:tgtEl>
                                          <p:spTgt spid="36"/>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ppt_w</p:attrName>
                                        </p:attrNameLst>
                                      </p:cBhvr>
                                      <p:tavLst>
                                        <p:tav tm="0" fmla="#ppt_w*sin(2.5*pi*$)">
                                          <p:val>
                                            <p:fltVal val="0"/>
                                          </p:val>
                                        </p:tav>
                                        <p:tav tm="100000">
                                          <p:val>
                                            <p:fltVal val="1"/>
                                          </p:val>
                                        </p:tav>
                                      </p:tavLst>
                                    </p:anim>
                                    <p:anim calcmode="lin" valueType="num">
                                      <p:cBhvr>
                                        <p:cTn id="19" dur="500" fill="hold"/>
                                        <p:tgtEl>
                                          <p:spTgt spid="14"/>
                                        </p:tgtEl>
                                        <p:attrNameLst>
                                          <p:attrName>ppt_h</p:attrName>
                                        </p:attrNameLst>
                                      </p:cBhvr>
                                      <p:tavLst>
                                        <p:tav tm="0">
                                          <p:val>
                                            <p:strVal val="#ppt_h"/>
                                          </p:val>
                                        </p:tav>
                                        <p:tav tm="100000">
                                          <p:val>
                                            <p:strVal val="#ppt_h"/>
                                          </p:val>
                                        </p:tav>
                                      </p:tavLst>
                                    </p:anim>
                                  </p:childTnLst>
                                </p:cTn>
                              </p:par>
                            </p:childTnLst>
                          </p:cTn>
                        </p:par>
                        <p:par>
                          <p:cTn id="20" fill="hold">
                            <p:stCondLst>
                              <p:cond delay="2500"/>
                            </p:stCondLst>
                            <p:childTnLst>
                              <p:par>
                                <p:cTn id="21" presetID="45"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anim calcmode="lin" valueType="num">
                                      <p:cBhvr>
                                        <p:cTn id="24" dur="500" fill="hold"/>
                                        <p:tgtEl>
                                          <p:spTgt spid="51"/>
                                        </p:tgtEl>
                                        <p:attrNameLst>
                                          <p:attrName>ppt_w</p:attrName>
                                        </p:attrNameLst>
                                      </p:cBhvr>
                                      <p:tavLst>
                                        <p:tav tm="0" fmla="#ppt_w*sin(2.5*pi*$)">
                                          <p:val>
                                            <p:fltVal val="0"/>
                                          </p:val>
                                        </p:tav>
                                        <p:tav tm="100000">
                                          <p:val>
                                            <p:fltVal val="1"/>
                                          </p:val>
                                        </p:tav>
                                      </p:tavLst>
                                    </p:anim>
                                    <p:anim calcmode="lin" valueType="num">
                                      <p:cBhvr>
                                        <p:cTn id="25" dur="500" fill="hold"/>
                                        <p:tgtEl>
                                          <p:spTgt spid="51"/>
                                        </p:tgtEl>
                                        <p:attrNameLst>
                                          <p:attrName>ppt_h</p:attrName>
                                        </p:attrNameLst>
                                      </p:cBhvr>
                                      <p:tavLst>
                                        <p:tav tm="0">
                                          <p:val>
                                            <p:strVal val="#ppt_h"/>
                                          </p:val>
                                        </p:tav>
                                        <p:tav tm="100000">
                                          <p:val>
                                            <p:strVal val="#ppt_h"/>
                                          </p:val>
                                        </p:tav>
                                      </p:tavLst>
                                    </p:anim>
                                  </p:childTnLst>
                                </p:cTn>
                              </p:par>
                            </p:childTnLst>
                          </p:cTn>
                        </p:par>
                        <p:par>
                          <p:cTn id="26" fill="hold">
                            <p:stCondLst>
                              <p:cond delay="3000"/>
                            </p:stCondLst>
                            <p:childTnLst>
                              <p:par>
                                <p:cTn id="27" presetID="45" presetClass="entr" presetSubtype="0"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anim calcmode="lin" valueType="num">
                                      <p:cBhvr>
                                        <p:cTn id="30" dur="500" fill="hold"/>
                                        <p:tgtEl>
                                          <p:spTgt spid="48"/>
                                        </p:tgtEl>
                                        <p:attrNameLst>
                                          <p:attrName>ppt_w</p:attrName>
                                        </p:attrNameLst>
                                      </p:cBhvr>
                                      <p:tavLst>
                                        <p:tav tm="0" fmla="#ppt_w*sin(2.5*pi*$)">
                                          <p:val>
                                            <p:fltVal val="0"/>
                                          </p:val>
                                        </p:tav>
                                        <p:tav tm="100000">
                                          <p:val>
                                            <p:fltVal val="1"/>
                                          </p:val>
                                        </p:tav>
                                      </p:tavLst>
                                    </p:anim>
                                    <p:anim calcmode="lin" valueType="num">
                                      <p:cBhvr>
                                        <p:cTn id="31" dur="500" fill="hold"/>
                                        <p:tgtEl>
                                          <p:spTgt spid="48"/>
                                        </p:tgtEl>
                                        <p:attrNameLst>
                                          <p:attrName>ppt_h</p:attrName>
                                        </p:attrNameLst>
                                      </p:cBhvr>
                                      <p:tavLst>
                                        <p:tav tm="0">
                                          <p:val>
                                            <p:strVal val="#ppt_h"/>
                                          </p:val>
                                        </p:tav>
                                        <p:tav tm="100000">
                                          <p:val>
                                            <p:strVal val="#ppt_h"/>
                                          </p:val>
                                        </p:tav>
                                      </p:tavLst>
                                    </p:anim>
                                  </p:childTnLst>
                                </p:cTn>
                              </p:par>
                            </p:childTnLst>
                          </p:cTn>
                        </p:par>
                        <p:par>
                          <p:cTn id="32" fill="hold">
                            <p:stCondLst>
                              <p:cond delay="3500"/>
                            </p:stCondLst>
                            <p:childTnLst>
                              <p:par>
                                <p:cTn id="33" presetID="45"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anim calcmode="lin" valueType="num">
                                      <p:cBhvr>
                                        <p:cTn id="36" dur="500" fill="hold"/>
                                        <p:tgtEl>
                                          <p:spTgt spid="20"/>
                                        </p:tgtEl>
                                        <p:attrNameLst>
                                          <p:attrName>ppt_w</p:attrName>
                                        </p:attrNameLst>
                                      </p:cBhvr>
                                      <p:tavLst>
                                        <p:tav tm="0" fmla="#ppt_w*sin(2.5*pi*$)">
                                          <p:val>
                                            <p:fltVal val="0"/>
                                          </p:val>
                                        </p:tav>
                                        <p:tav tm="100000">
                                          <p:val>
                                            <p:fltVal val="1"/>
                                          </p:val>
                                        </p:tav>
                                      </p:tavLst>
                                    </p:anim>
                                    <p:anim calcmode="lin" valueType="num">
                                      <p:cBhvr>
                                        <p:cTn id="37" dur="500" fill="hold"/>
                                        <p:tgtEl>
                                          <p:spTgt spid="20"/>
                                        </p:tgtEl>
                                        <p:attrNameLst>
                                          <p:attrName>ppt_h</p:attrName>
                                        </p:attrNameLst>
                                      </p:cBhvr>
                                      <p:tavLst>
                                        <p:tav tm="0">
                                          <p:val>
                                            <p:strVal val="#ppt_h"/>
                                          </p:val>
                                        </p:tav>
                                        <p:tav tm="100000">
                                          <p:val>
                                            <p:strVal val="#ppt_h"/>
                                          </p:val>
                                        </p:tav>
                                      </p:tavLst>
                                    </p:anim>
                                  </p:childTnLst>
                                </p:cTn>
                              </p:par>
                            </p:childTnLst>
                          </p:cTn>
                        </p:par>
                        <p:par>
                          <p:cTn id="38" fill="hold">
                            <p:stCondLst>
                              <p:cond delay="4000"/>
                            </p:stCondLst>
                            <p:childTnLst>
                              <p:par>
                                <p:cTn id="39" presetID="45" presetClass="entr" presetSubtype="0"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anim calcmode="lin" valueType="num">
                                      <p:cBhvr>
                                        <p:cTn id="42" dur="500" fill="hold"/>
                                        <p:tgtEl>
                                          <p:spTgt spid="60"/>
                                        </p:tgtEl>
                                        <p:attrNameLst>
                                          <p:attrName>ppt_w</p:attrName>
                                        </p:attrNameLst>
                                      </p:cBhvr>
                                      <p:tavLst>
                                        <p:tav tm="0" fmla="#ppt_w*sin(2.5*pi*$)">
                                          <p:val>
                                            <p:fltVal val="0"/>
                                          </p:val>
                                        </p:tav>
                                        <p:tav tm="100000">
                                          <p:val>
                                            <p:fltVal val="1"/>
                                          </p:val>
                                        </p:tav>
                                      </p:tavLst>
                                    </p:anim>
                                    <p:anim calcmode="lin" valueType="num">
                                      <p:cBhvr>
                                        <p:cTn id="43" dur="500" fill="hold"/>
                                        <p:tgtEl>
                                          <p:spTgt spid="60"/>
                                        </p:tgtEl>
                                        <p:attrNameLst>
                                          <p:attrName>ppt_h</p:attrName>
                                        </p:attrNameLst>
                                      </p:cBhvr>
                                      <p:tavLst>
                                        <p:tav tm="0">
                                          <p:val>
                                            <p:strVal val="#ppt_h"/>
                                          </p:val>
                                        </p:tav>
                                        <p:tav tm="100000">
                                          <p:val>
                                            <p:strVal val="#ppt_h"/>
                                          </p:val>
                                        </p:tav>
                                      </p:tavLst>
                                    </p:anim>
                                  </p:childTnLst>
                                </p:cTn>
                              </p:par>
                            </p:childTnLst>
                          </p:cTn>
                        </p:par>
                        <p:par>
                          <p:cTn id="44" fill="hold">
                            <p:stCondLst>
                              <p:cond delay="4500"/>
                            </p:stCondLst>
                            <p:childTnLst>
                              <p:par>
                                <p:cTn id="45" presetID="45"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anim calcmode="lin" valueType="num">
                                      <p:cBhvr>
                                        <p:cTn id="48" dur="500" fill="hold"/>
                                        <p:tgtEl>
                                          <p:spTgt spid="24"/>
                                        </p:tgtEl>
                                        <p:attrNameLst>
                                          <p:attrName>ppt_w</p:attrName>
                                        </p:attrNameLst>
                                      </p:cBhvr>
                                      <p:tavLst>
                                        <p:tav tm="0" fmla="#ppt_w*sin(2.5*pi*$)">
                                          <p:val>
                                            <p:fltVal val="0"/>
                                          </p:val>
                                        </p:tav>
                                        <p:tav tm="100000">
                                          <p:val>
                                            <p:fltVal val="1"/>
                                          </p:val>
                                        </p:tav>
                                      </p:tavLst>
                                    </p:anim>
                                    <p:anim calcmode="lin" valueType="num">
                                      <p:cBhvr>
                                        <p:cTn id="49" dur="500" fill="hold"/>
                                        <p:tgtEl>
                                          <p:spTgt spid="24"/>
                                        </p:tgtEl>
                                        <p:attrNameLst>
                                          <p:attrName>ppt_h</p:attrName>
                                        </p:attrNameLst>
                                      </p:cBhvr>
                                      <p:tavLst>
                                        <p:tav tm="0">
                                          <p:val>
                                            <p:strVal val="#ppt_h"/>
                                          </p:val>
                                        </p:tav>
                                        <p:tav tm="100000">
                                          <p:val>
                                            <p:strVal val="#ppt_h"/>
                                          </p:val>
                                        </p:tav>
                                      </p:tavLst>
                                    </p:anim>
                                  </p:childTnLst>
                                </p:cTn>
                              </p:par>
                            </p:childTnLst>
                          </p:cTn>
                        </p:par>
                        <p:par>
                          <p:cTn id="50" fill="hold">
                            <p:stCondLst>
                              <p:cond delay="5000"/>
                            </p:stCondLst>
                            <p:childTnLst>
                              <p:par>
                                <p:cTn id="51" presetID="45" presetClass="entr" presetSubtype="0"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anim calcmode="lin" valueType="num">
                                      <p:cBhvr>
                                        <p:cTn id="54" dur="500" fill="hold"/>
                                        <p:tgtEl>
                                          <p:spTgt spid="33"/>
                                        </p:tgtEl>
                                        <p:attrNameLst>
                                          <p:attrName>ppt_w</p:attrName>
                                        </p:attrNameLst>
                                      </p:cBhvr>
                                      <p:tavLst>
                                        <p:tav tm="0" fmla="#ppt_w*sin(2.5*pi*$)">
                                          <p:val>
                                            <p:fltVal val="0"/>
                                          </p:val>
                                        </p:tav>
                                        <p:tav tm="100000">
                                          <p:val>
                                            <p:fltVal val="1"/>
                                          </p:val>
                                        </p:tav>
                                      </p:tavLst>
                                    </p:anim>
                                    <p:anim calcmode="lin" valueType="num">
                                      <p:cBhvr>
                                        <p:cTn id="55" dur="500" fill="hold"/>
                                        <p:tgtEl>
                                          <p:spTgt spid="33"/>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45" presetClass="entr" presetSubtype="0" fill="hold" nodeType="after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500"/>
                                        <p:tgtEl>
                                          <p:spTgt spid="66"/>
                                        </p:tgtEl>
                                      </p:cBhvr>
                                    </p:animEffect>
                                    <p:anim calcmode="lin" valueType="num">
                                      <p:cBhvr>
                                        <p:cTn id="60" dur="500" fill="hold"/>
                                        <p:tgtEl>
                                          <p:spTgt spid="66"/>
                                        </p:tgtEl>
                                        <p:attrNameLst>
                                          <p:attrName>ppt_w</p:attrName>
                                        </p:attrNameLst>
                                      </p:cBhvr>
                                      <p:tavLst>
                                        <p:tav tm="0" fmla="#ppt_w*sin(2.5*pi*$)">
                                          <p:val>
                                            <p:fltVal val="0"/>
                                          </p:val>
                                        </p:tav>
                                        <p:tav tm="100000">
                                          <p:val>
                                            <p:fltVal val="1"/>
                                          </p:val>
                                        </p:tav>
                                      </p:tavLst>
                                    </p:anim>
                                    <p:anim calcmode="lin" valueType="num">
                                      <p:cBhvr>
                                        <p:cTn id="61" dur="500" fill="hold"/>
                                        <p:tgtEl>
                                          <p:spTgt spid="66"/>
                                        </p:tgtEl>
                                        <p:attrNameLst>
                                          <p:attrName>ppt_h</p:attrName>
                                        </p:attrNameLst>
                                      </p:cBhvr>
                                      <p:tavLst>
                                        <p:tav tm="0">
                                          <p:val>
                                            <p:strVal val="#ppt_h"/>
                                          </p:val>
                                        </p:tav>
                                        <p:tav tm="100000">
                                          <p:val>
                                            <p:strVal val="#ppt_h"/>
                                          </p:val>
                                        </p:tav>
                                      </p:tavLst>
                                    </p:anim>
                                  </p:childTnLst>
                                </p:cTn>
                              </p:par>
                            </p:childTnLst>
                          </p:cTn>
                        </p:par>
                        <p:par>
                          <p:cTn id="62" fill="hold">
                            <p:stCondLst>
                              <p:cond delay="6000"/>
                            </p:stCondLst>
                            <p:childTnLst>
                              <p:par>
                                <p:cTn id="63" presetID="45" presetClass="entr" presetSubtype="0"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anim calcmode="lin" valueType="num">
                                      <p:cBhvr>
                                        <p:cTn id="66" dur="500" fill="hold"/>
                                        <p:tgtEl>
                                          <p:spTgt spid="27"/>
                                        </p:tgtEl>
                                        <p:attrNameLst>
                                          <p:attrName>ppt_w</p:attrName>
                                        </p:attrNameLst>
                                      </p:cBhvr>
                                      <p:tavLst>
                                        <p:tav tm="0" fmla="#ppt_w*sin(2.5*pi*$)">
                                          <p:val>
                                            <p:fltVal val="0"/>
                                          </p:val>
                                        </p:tav>
                                        <p:tav tm="100000">
                                          <p:val>
                                            <p:fltVal val="1"/>
                                          </p:val>
                                        </p:tav>
                                      </p:tavLst>
                                    </p:anim>
                                    <p:anim calcmode="lin" valueType="num">
                                      <p:cBhvr>
                                        <p:cTn id="67" dur="500" fill="hold"/>
                                        <p:tgtEl>
                                          <p:spTgt spid="27"/>
                                        </p:tgtEl>
                                        <p:attrNameLst>
                                          <p:attrName>ppt_h</p:attrName>
                                        </p:attrNameLst>
                                      </p:cBhvr>
                                      <p:tavLst>
                                        <p:tav tm="0">
                                          <p:val>
                                            <p:strVal val="#ppt_h"/>
                                          </p:val>
                                        </p:tav>
                                        <p:tav tm="100000">
                                          <p:val>
                                            <p:strVal val="#ppt_h"/>
                                          </p:val>
                                        </p:tav>
                                      </p:tavLst>
                                    </p:anim>
                                  </p:childTnLst>
                                </p:cTn>
                              </p:par>
                            </p:childTnLst>
                          </p:cTn>
                        </p:par>
                        <p:par>
                          <p:cTn id="68" fill="hold">
                            <p:stCondLst>
                              <p:cond delay="6500"/>
                            </p:stCondLst>
                            <p:childTnLst>
                              <p:par>
                                <p:cTn id="69" presetID="45" presetClass="entr" presetSubtype="0"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anim calcmode="lin" valueType="num">
                                      <p:cBhvr>
                                        <p:cTn id="72" dur="500" fill="hold"/>
                                        <p:tgtEl>
                                          <p:spTgt spid="45"/>
                                        </p:tgtEl>
                                        <p:attrNameLst>
                                          <p:attrName>ppt_w</p:attrName>
                                        </p:attrNameLst>
                                      </p:cBhvr>
                                      <p:tavLst>
                                        <p:tav tm="0" fmla="#ppt_w*sin(2.5*pi*$)">
                                          <p:val>
                                            <p:fltVal val="0"/>
                                          </p:val>
                                        </p:tav>
                                        <p:tav tm="100000">
                                          <p:val>
                                            <p:fltVal val="1"/>
                                          </p:val>
                                        </p:tav>
                                      </p:tavLst>
                                    </p:anim>
                                    <p:anim calcmode="lin" valueType="num">
                                      <p:cBhvr>
                                        <p:cTn id="73" dur="500" fill="hold"/>
                                        <p:tgtEl>
                                          <p:spTgt spid="45"/>
                                        </p:tgtEl>
                                        <p:attrNameLst>
                                          <p:attrName>ppt_h</p:attrName>
                                        </p:attrNameLst>
                                      </p:cBhvr>
                                      <p:tavLst>
                                        <p:tav tm="0">
                                          <p:val>
                                            <p:strVal val="#ppt_h"/>
                                          </p:val>
                                        </p:tav>
                                        <p:tav tm="100000">
                                          <p:val>
                                            <p:strVal val="#ppt_h"/>
                                          </p:val>
                                        </p:tav>
                                      </p:tavLst>
                                    </p:anim>
                                  </p:childTnLst>
                                </p:cTn>
                              </p:par>
                            </p:childTnLst>
                          </p:cTn>
                        </p:par>
                        <p:par>
                          <p:cTn id="74" fill="hold">
                            <p:stCondLst>
                              <p:cond delay="7000"/>
                            </p:stCondLst>
                            <p:childTnLst>
                              <p:par>
                                <p:cTn id="75" presetID="45" presetClass="entr" presetSubtype="0" fill="hold"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anim calcmode="lin" valueType="num">
                                      <p:cBhvr>
                                        <p:cTn id="78" dur="500" fill="hold"/>
                                        <p:tgtEl>
                                          <p:spTgt spid="30"/>
                                        </p:tgtEl>
                                        <p:attrNameLst>
                                          <p:attrName>ppt_w</p:attrName>
                                        </p:attrNameLst>
                                      </p:cBhvr>
                                      <p:tavLst>
                                        <p:tav tm="0" fmla="#ppt_w*sin(2.5*pi*$)">
                                          <p:val>
                                            <p:fltVal val="0"/>
                                          </p:val>
                                        </p:tav>
                                        <p:tav tm="100000">
                                          <p:val>
                                            <p:fltVal val="1"/>
                                          </p:val>
                                        </p:tav>
                                      </p:tavLst>
                                    </p:anim>
                                    <p:anim calcmode="lin" valueType="num">
                                      <p:cBhvr>
                                        <p:cTn id="79" dur="500" fill="hold"/>
                                        <p:tgtEl>
                                          <p:spTgt spid="30"/>
                                        </p:tgtEl>
                                        <p:attrNameLst>
                                          <p:attrName>ppt_h</p:attrName>
                                        </p:attrNameLst>
                                      </p:cBhvr>
                                      <p:tavLst>
                                        <p:tav tm="0">
                                          <p:val>
                                            <p:strVal val="#ppt_h"/>
                                          </p:val>
                                        </p:tav>
                                        <p:tav tm="100000">
                                          <p:val>
                                            <p:strVal val="#ppt_h"/>
                                          </p:val>
                                        </p:tav>
                                      </p:tavLst>
                                    </p:anim>
                                  </p:childTnLst>
                                </p:cTn>
                              </p:par>
                            </p:childTnLst>
                          </p:cTn>
                        </p:par>
                        <p:par>
                          <p:cTn id="80" fill="hold">
                            <p:stCondLst>
                              <p:cond delay="7500"/>
                            </p:stCondLst>
                            <p:childTnLst>
                              <p:par>
                                <p:cTn id="81" presetID="45"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anim calcmode="lin" valueType="num">
                                      <p:cBhvr>
                                        <p:cTn id="84" dur="500" fill="hold"/>
                                        <p:tgtEl>
                                          <p:spTgt spid="39"/>
                                        </p:tgtEl>
                                        <p:attrNameLst>
                                          <p:attrName>ppt_w</p:attrName>
                                        </p:attrNameLst>
                                      </p:cBhvr>
                                      <p:tavLst>
                                        <p:tav tm="0" fmla="#ppt_w*sin(2.5*pi*$)">
                                          <p:val>
                                            <p:fltVal val="0"/>
                                          </p:val>
                                        </p:tav>
                                        <p:tav tm="100000">
                                          <p:val>
                                            <p:fltVal val="1"/>
                                          </p:val>
                                        </p:tav>
                                      </p:tavLst>
                                    </p:anim>
                                    <p:anim calcmode="lin" valueType="num">
                                      <p:cBhvr>
                                        <p:cTn id="85" dur="500" fill="hold"/>
                                        <p:tgtEl>
                                          <p:spTgt spid="39"/>
                                        </p:tgtEl>
                                        <p:attrNameLst>
                                          <p:attrName>ppt_h</p:attrName>
                                        </p:attrNameLst>
                                      </p:cBhvr>
                                      <p:tavLst>
                                        <p:tav tm="0">
                                          <p:val>
                                            <p:strVal val="#ppt_h"/>
                                          </p:val>
                                        </p:tav>
                                        <p:tav tm="100000">
                                          <p:val>
                                            <p:strVal val="#ppt_h"/>
                                          </p:val>
                                        </p:tav>
                                      </p:tavLst>
                                    </p:anim>
                                  </p:childTnLst>
                                </p:cTn>
                              </p:par>
                            </p:childTnLst>
                          </p:cTn>
                        </p:par>
                        <p:par>
                          <p:cTn id="86" fill="hold">
                            <p:stCondLst>
                              <p:cond delay="8000"/>
                            </p:stCondLst>
                            <p:childTnLst>
                              <p:par>
                                <p:cTn id="87" presetID="45" presetClass="entr" presetSubtype="0" fill="hold" nodeType="after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fade">
                                      <p:cBhvr>
                                        <p:cTn id="89" dur="500"/>
                                        <p:tgtEl>
                                          <p:spTgt spid="7"/>
                                        </p:tgtEl>
                                      </p:cBhvr>
                                    </p:animEffect>
                                    <p:anim calcmode="lin" valueType="num">
                                      <p:cBhvr>
                                        <p:cTn id="90" dur="500" fill="hold"/>
                                        <p:tgtEl>
                                          <p:spTgt spid="7"/>
                                        </p:tgtEl>
                                        <p:attrNameLst>
                                          <p:attrName>ppt_w</p:attrName>
                                        </p:attrNameLst>
                                      </p:cBhvr>
                                      <p:tavLst>
                                        <p:tav tm="0" fmla="#ppt_w*sin(2.5*pi*$)">
                                          <p:val>
                                            <p:fltVal val="0"/>
                                          </p:val>
                                        </p:tav>
                                        <p:tav tm="100000">
                                          <p:val>
                                            <p:fltVal val="1"/>
                                          </p:val>
                                        </p:tav>
                                      </p:tavLst>
                                    </p:anim>
                                    <p:anim calcmode="lin" valueType="num">
                                      <p:cBhvr>
                                        <p:cTn id="91" dur="500" fill="hold"/>
                                        <p:tgtEl>
                                          <p:spTgt spid="7"/>
                                        </p:tgtEl>
                                        <p:attrNameLst>
                                          <p:attrName>ppt_h</p:attrName>
                                        </p:attrNameLst>
                                      </p:cBhvr>
                                      <p:tavLst>
                                        <p:tav tm="0">
                                          <p:val>
                                            <p:strVal val="#ppt_h"/>
                                          </p:val>
                                        </p:tav>
                                        <p:tav tm="100000">
                                          <p:val>
                                            <p:strVal val="#ppt_h"/>
                                          </p:val>
                                        </p:tav>
                                      </p:tavLst>
                                    </p:anim>
                                  </p:childTnLst>
                                </p:cTn>
                              </p:par>
                            </p:childTnLst>
                          </p:cTn>
                        </p:par>
                        <p:par>
                          <p:cTn id="92" fill="hold">
                            <p:stCondLst>
                              <p:cond delay="8500"/>
                            </p:stCondLst>
                            <p:childTnLst>
                              <p:par>
                                <p:cTn id="93" presetID="45" presetClass="entr" presetSubtype="0"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0"/>
                                        <p:tgtEl>
                                          <p:spTgt spid="17"/>
                                        </p:tgtEl>
                                      </p:cBhvr>
                                    </p:animEffect>
                                    <p:anim calcmode="lin" valueType="num">
                                      <p:cBhvr>
                                        <p:cTn id="96" dur="500" fill="hold"/>
                                        <p:tgtEl>
                                          <p:spTgt spid="17"/>
                                        </p:tgtEl>
                                        <p:attrNameLst>
                                          <p:attrName>ppt_w</p:attrName>
                                        </p:attrNameLst>
                                      </p:cBhvr>
                                      <p:tavLst>
                                        <p:tav tm="0" fmla="#ppt_w*sin(2.5*pi*$)">
                                          <p:val>
                                            <p:fltVal val="0"/>
                                          </p:val>
                                        </p:tav>
                                        <p:tav tm="100000">
                                          <p:val>
                                            <p:fltVal val="1"/>
                                          </p:val>
                                        </p:tav>
                                      </p:tavLst>
                                    </p:anim>
                                    <p:anim calcmode="lin" valueType="num">
                                      <p:cBhvr>
                                        <p:cTn id="97" dur="500" fill="hold"/>
                                        <p:tgtEl>
                                          <p:spTgt spid="17"/>
                                        </p:tgtEl>
                                        <p:attrNameLst>
                                          <p:attrName>ppt_h</p:attrName>
                                        </p:attrNameLst>
                                      </p:cBhvr>
                                      <p:tavLst>
                                        <p:tav tm="0">
                                          <p:val>
                                            <p:strVal val="#ppt_h"/>
                                          </p:val>
                                        </p:tav>
                                        <p:tav tm="100000">
                                          <p:val>
                                            <p:strVal val="#ppt_h"/>
                                          </p:val>
                                        </p:tav>
                                      </p:tavLst>
                                    </p:anim>
                                  </p:childTnLst>
                                </p:cTn>
                              </p:par>
                            </p:childTnLst>
                          </p:cTn>
                        </p:par>
                        <p:par>
                          <p:cTn id="98" fill="hold">
                            <p:stCondLst>
                              <p:cond delay="9000"/>
                            </p:stCondLst>
                            <p:childTnLst>
                              <p:par>
                                <p:cTn id="99" presetID="45"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500"/>
                                        <p:tgtEl>
                                          <p:spTgt spid="42"/>
                                        </p:tgtEl>
                                      </p:cBhvr>
                                    </p:animEffect>
                                    <p:anim calcmode="lin" valueType="num">
                                      <p:cBhvr>
                                        <p:cTn id="102" dur="500" fill="hold"/>
                                        <p:tgtEl>
                                          <p:spTgt spid="42"/>
                                        </p:tgtEl>
                                        <p:attrNameLst>
                                          <p:attrName>ppt_w</p:attrName>
                                        </p:attrNameLst>
                                      </p:cBhvr>
                                      <p:tavLst>
                                        <p:tav tm="0" fmla="#ppt_w*sin(2.5*pi*$)">
                                          <p:val>
                                            <p:fltVal val="0"/>
                                          </p:val>
                                        </p:tav>
                                        <p:tav tm="100000">
                                          <p:val>
                                            <p:fltVal val="1"/>
                                          </p:val>
                                        </p:tav>
                                      </p:tavLst>
                                    </p:anim>
                                    <p:anim calcmode="lin" valueType="num">
                                      <p:cBhvr>
                                        <p:cTn id="103" dur="500" fill="hold"/>
                                        <p:tgtEl>
                                          <p:spTgt spid="42"/>
                                        </p:tgtEl>
                                        <p:attrNameLst>
                                          <p:attrName>ppt_h</p:attrName>
                                        </p:attrNameLst>
                                      </p:cBhvr>
                                      <p:tavLst>
                                        <p:tav tm="0">
                                          <p:val>
                                            <p:strVal val="#ppt_h"/>
                                          </p:val>
                                        </p:tav>
                                        <p:tav tm="100000">
                                          <p:val>
                                            <p:strVal val="#ppt_h"/>
                                          </p:val>
                                        </p:tav>
                                      </p:tavLst>
                                    </p:anim>
                                  </p:childTnLst>
                                </p:cTn>
                              </p:par>
                            </p:childTnLst>
                          </p:cTn>
                        </p:par>
                        <p:par>
                          <p:cTn id="104" fill="hold">
                            <p:stCondLst>
                              <p:cond delay="9500"/>
                            </p:stCondLst>
                            <p:childTnLst>
                              <p:par>
                                <p:cTn id="105" presetID="45" presetClass="entr" presetSubtype="0" fill="hold"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fade">
                                      <p:cBhvr>
                                        <p:cTn id="107" dur="500"/>
                                        <p:tgtEl>
                                          <p:spTgt spid="54"/>
                                        </p:tgtEl>
                                      </p:cBhvr>
                                    </p:animEffect>
                                    <p:anim calcmode="lin" valueType="num">
                                      <p:cBhvr>
                                        <p:cTn id="108" dur="500" fill="hold"/>
                                        <p:tgtEl>
                                          <p:spTgt spid="54"/>
                                        </p:tgtEl>
                                        <p:attrNameLst>
                                          <p:attrName>ppt_w</p:attrName>
                                        </p:attrNameLst>
                                      </p:cBhvr>
                                      <p:tavLst>
                                        <p:tav tm="0" fmla="#ppt_w*sin(2.5*pi*$)">
                                          <p:val>
                                            <p:fltVal val="0"/>
                                          </p:val>
                                        </p:tav>
                                        <p:tav tm="100000">
                                          <p:val>
                                            <p:fltVal val="1"/>
                                          </p:val>
                                        </p:tav>
                                      </p:tavLst>
                                    </p:anim>
                                    <p:anim calcmode="lin" valueType="num">
                                      <p:cBhvr>
                                        <p:cTn id="109" dur="500" fill="hold"/>
                                        <p:tgtEl>
                                          <p:spTgt spid="54"/>
                                        </p:tgtEl>
                                        <p:attrNameLst>
                                          <p:attrName>ppt_h</p:attrName>
                                        </p:attrNameLst>
                                      </p:cBhvr>
                                      <p:tavLst>
                                        <p:tav tm="0">
                                          <p:val>
                                            <p:strVal val="#ppt_h"/>
                                          </p:val>
                                        </p:tav>
                                        <p:tav tm="100000">
                                          <p:val>
                                            <p:strVal val="#ppt_h"/>
                                          </p:val>
                                        </p:tav>
                                      </p:tavLst>
                                    </p:anim>
                                  </p:childTnLst>
                                </p:cTn>
                              </p:par>
                            </p:childTnLst>
                          </p:cTn>
                        </p:par>
                        <p:par>
                          <p:cTn id="110" fill="hold">
                            <p:stCondLst>
                              <p:cond delay="10000"/>
                            </p:stCondLst>
                            <p:childTnLst>
                              <p:par>
                                <p:cTn id="111" presetID="45" presetClass="entr" presetSubtype="0" fill="hold" nodeType="after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fade">
                                      <p:cBhvr>
                                        <p:cTn id="113" dur="500"/>
                                        <p:tgtEl>
                                          <p:spTgt spid="57"/>
                                        </p:tgtEl>
                                      </p:cBhvr>
                                    </p:animEffect>
                                    <p:anim calcmode="lin" valueType="num">
                                      <p:cBhvr>
                                        <p:cTn id="114" dur="500" fill="hold"/>
                                        <p:tgtEl>
                                          <p:spTgt spid="57"/>
                                        </p:tgtEl>
                                        <p:attrNameLst>
                                          <p:attrName>ppt_w</p:attrName>
                                        </p:attrNameLst>
                                      </p:cBhvr>
                                      <p:tavLst>
                                        <p:tav tm="0" fmla="#ppt_w*sin(2.5*pi*$)">
                                          <p:val>
                                            <p:fltVal val="0"/>
                                          </p:val>
                                        </p:tav>
                                        <p:tav tm="100000">
                                          <p:val>
                                            <p:fltVal val="1"/>
                                          </p:val>
                                        </p:tav>
                                      </p:tavLst>
                                    </p:anim>
                                    <p:anim calcmode="lin" valueType="num">
                                      <p:cBhvr>
                                        <p:cTn id="115" dur="500" fill="hold"/>
                                        <p:tgtEl>
                                          <p:spTgt spid="57"/>
                                        </p:tgtEl>
                                        <p:attrNameLst>
                                          <p:attrName>ppt_h</p:attrName>
                                        </p:attrNameLst>
                                      </p:cBhvr>
                                      <p:tavLst>
                                        <p:tav tm="0">
                                          <p:val>
                                            <p:strVal val="#ppt_h"/>
                                          </p:val>
                                        </p:tav>
                                        <p:tav tm="100000">
                                          <p:val>
                                            <p:strVal val="#ppt_h"/>
                                          </p:val>
                                        </p:tav>
                                      </p:tavLst>
                                    </p:anim>
                                  </p:childTnLst>
                                </p:cTn>
                              </p:par>
                            </p:childTnLst>
                          </p:cTn>
                        </p:par>
                        <p:par>
                          <p:cTn id="116" fill="hold">
                            <p:stCondLst>
                              <p:cond delay="10500"/>
                            </p:stCondLst>
                            <p:childTnLst>
                              <p:par>
                                <p:cTn id="117" presetID="45" presetClass="entr" presetSubtype="0" fill="hold" nodeType="after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fade">
                                      <p:cBhvr>
                                        <p:cTn id="119" dur="500"/>
                                        <p:tgtEl>
                                          <p:spTgt spid="10"/>
                                        </p:tgtEl>
                                      </p:cBhvr>
                                    </p:animEffect>
                                    <p:anim calcmode="lin" valueType="num">
                                      <p:cBhvr>
                                        <p:cTn id="120" dur="500" fill="hold"/>
                                        <p:tgtEl>
                                          <p:spTgt spid="10"/>
                                        </p:tgtEl>
                                        <p:attrNameLst>
                                          <p:attrName>ppt_w</p:attrName>
                                        </p:attrNameLst>
                                      </p:cBhvr>
                                      <p:tavLst>
                                        <p:tav tm="0" fmla="#ppt_w*sin(2.5*pi*$)">
                                          <p:val>
                                            <p:fltVal val="0"/>
                                          </p:val>
                                        </p:tav>
                                        <p:tav tm="100000">
                                          <p:val>
                                            <p:fltVal val="1"/>
                                          </p:val>
                                        </p:tav>
                                      </p:tavLst>
                                    </p:anim>
                                    <p:anim calcmode="lin" valueType="num">
                                      <p:cBhvr>
                                        <p:cTn id="121" dur="500" fill="hold"/>
                                        <p:tgtEl>
                                          <p:spTgt spid="10"/>
                                        </p:tgtEl>
                                        <p:attrNameLst>
                                          <p:attrName>ppt_h</p:attrName>
                                        </p:attrNameLst>
                                      </p:cBhvr>
                                      <p:tavLst>
                                        <p:tav tm="0">
                                          <p:val>
                                            <p:strVal val="#ppt_h"/>
                                          </p:val>
                                        </p:tav>
                                        <p:tav tm="100000">
                                          <p:val>
                                            <p:strVal val="#ppt_h"/>
                                          </p:val>
                                        </p:tav>
                                      </p:tavLst>
                                    </p:anim>
                                  </p:childTnLst>
                                </p:cTn>
                              </p:par>
                            </p:childTnLst>
                          </p:cTn>
                        </p:par>
                        <p:par>
                          <p:cTn id="122" fill="hold">
                            <p:stCondLst>
                              <p:cond delay="11000"/>
                            </p:stCondLst>
                            <p:childTnLst>
                              <p:par>
                                <p:cTn id="123" presetID="45" presetClass="entr" presetSubtype="0" fill="hold" nodeType="after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500"/>
                                        <p:tgtEl>
                                          <p:spTgt spid="63"/>
                                        </p:tgtEl>
                                      </p:cBhvr>
                                    </p:animEffect>
                                    <p:anim calcmode="lin" valueType="num">
                                      <p:cBhvr>
                                        <p:cTn id="126" dur="500" fill="hold"/>
                                        <p:tgtEl>
                                          <p:spTgt spid="63"/>
                                        </p:tgtEl>
                                        <p:attrNameLst>
                                          <p:attrName>ppt_w</p:attrName>
                                        </p:attrNameLst>
                                      </p:cBhvr>
                                      <p:tavLst>
                                        <p:tav tm="0" fmla="#ppt_w*sin(2.5*pi*$)">
                                          <p:val>
                                            <p:fltVal val="0"/>
                                          </p:val>
                                        </p:tav>
                                        <p:tav tm="100000">
                                          <p:val>
                                            <p:fltVal val="1"/>
                                          </p:val>
                                        </p:tav>
                                      </p:tavLst>
                                    </p:anim>
                                    <p:anim calcmode="lin" valueType="num">
                                      <p:cBhvr>
                                        <p:cTn id="127" dur="500" fill="hold"/>
                                        <p:tgtEl>
                                          <p:spTgt spid="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Callout 20">
            <a:extLst>
              <a:ext uri="{FF2B5EF4-FFF2-40B4-BE49-F238E27FC236}">
                <a16:creationId xmlns:a16="http://schemas.microsoft.com/office/drawing/2014/main" id="{F0B8E3CA-A1ED-B09F-221C-D313EB155D82}"/>
              </a:ext>
            </a:extLst>
          </p:cNvPr>
          <p:cNvSpPr/>
          <p:nvPr/>
        </p:nvSpPr>
        <p:spPr>
          <a:xfrm>
            <a:off x="948998" y="2776629"/>
            <a:ext cx="4582665" cy="2631631"/>
          </a:xfrm>
          <a:prstGeom prst="wedgeEllipseCallout">
            <a:avLst>
              <a:gd name="adj1" fmla="val 80760"/>
              <a:gd name="adj2" fmla="val -12476"/>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Gloria Hallelujah" panose="02000000000000000000" pitchFamily="2" charset="0"/>
              </a:rPr>
              <a:t>Who makes sure buildings are built safely? </a:t>
            </a:r>
          </a:p>
        </p:txBody>
      </p:sp>
      <p:pic>
        <p:nvPicPr>
          <p:cNvPr id="6" name="Picture 5">
            <a:extLst>
              <a:ext uri="{FF2B5EF4-FFF2-40B4-BE49-F238E27FC236}">
                <a16:creationId xmlns:a16="http://schemas.microsoft.com/office/drawing/2014/main" id="{B08EAFD6-CDE7-1066-960F-EF42A5151923}"/>
              </a:ext>
            </a:extLst>
          </p:cNvPr>
          <p:cNvPicPr>
            <a:picLocks noChangeAspect="1"/>
          </p:cNvPicPr>
          <p:nvPr/>
        </p:nvPicPr>
        <p:blipFill>
          <a:blip r:embed="rId3"/>
          <a:srcRect/>
          <a:stretch/>
        </p:blipFill>
        <p:spPr>
          <a:xfrm>
            <a:off x="5965280" y="435989"/>
            <a:ext cx="6633120" cy="9949680"/>
          </a:xfrm>
          <a:prstGeom prst="rect">
            <a:avLst/>
          </a:prstGeom>
        </p:spPr>
      </p:pic>
    </p:spTree>
    <p:extLst>
      <p:ext uri="{BB962C8B-B14F-4D97-AF65-F5344CB8AC3E}">
        <p14:creationId xmlns:p14="http://schemas.microsoft.com/office/powerpoint/2010/main" val="233544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5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Scale>
                                      <p:cBhvr>
                                        <p:cTn id="1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6"/>
                                        </p:tgtEl>
                                        <p:attrNameLst>
                                          <p:attrName>ppt_x</p:attrName>
                                          <p:attrName>ppt_y</p:attrName>
                                        </p:attrNameLst>
                                      </p:cBhvr>
                                    </p:animMotion>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5BFEB3-5BEE-36FD-C6D0-C7FE9BEC546B}"/>
              </a:ext>
            </a:extLst>
          </p:cNvPr>
          <p:cNvPicPr>
            <a:picLocks noChangeAspect="1"/>
          </p:cNvPicPr>
          <p:nvPr/>
        </p:nvPicPr>
        <p:blipFill>
          <a:blip r:embed="rId3"/>
          <a:srcRect/>
          <a:stretch/>
        </p:blipFill>
        <p:spPr>
          <a:xfrm>
            <a:off x="5965280" y="435989"/>
            <a:ext cx="6633120" cy="9949680"/>
          </a:xfrm>
          <a:prstGeom prst="rect">
            <a:avLst/>
          </a:prstGeom>
        </p:spPr>
      </p:pic>
      <p:sp>
        <p:nvSpPr>
          <p:cNvPr id="6" name="Oval Callout 5">
            <a:extLst>
              <a:ext uri="{FF2B5EF4-FFF2-40B4-BE49-F238E27FC236}">
                <a16:creationId xmlns:a16="http://schemas.microsoft.com/office/drawing/2014/main" id="{508F8807-0919-4A37-019C-8D715598EFC3}"/>
              </a:ext>
            </a:extLst>
          </p:cNvPr>
          <p:cNvSpPr/>
          <p:nvPr/>
        </p:nvSpPr>
        <p:spPr>
          <a:xfrm>
            <a:off x="433835" y="2439298"/>
            <a:ext cx="4582665" cy="2631631"/>
          </a:xfrm>
          <a:prstGeom prst="wedgeEllipseCallout">
            <a:avLst>
              <a:gd name="adj1" fmla="val 80760"/>
              <a:gd name="adj2" fmla="val -12476"/>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Gloria Hallelujah" panose="02000000000000000000" pitchFamily="2" charset="0"/>
              </a:rPr>
              <a:t>Building codes are like rules for builders. </a:t>
            </a:r>
          </a:p>
        </p:txBody>
      </p:sp>
    </p:spTree>
    <p:extLst>
      <p:ext uri="{BB962C8B-B14F-4D97-AF65-F5344CB8AC3E}">
        <p14:creationId xmlns:p14="http://schemas.microsoft.com/office/powerpoint/2010/main" val="364832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Callout 20">
            <a:extLst>
              <a:ext uri="{FF2B5EF4-FFF2-40B4-BE49-F238E27FC236}">
                <a16:creationId xmlns:a16="http://schemas.microsoft.com/office/drawing/2014/main" id="{F0B8E3CA-A1ED-B09F-221C-D313EB155D82}"/>
              </a:ext>
            </a:extLst>
          </p:cNvPr>
          <p:cNvSpPr/>
          <p:nvPr/>
        </p:nvSpPr>
        <p:spPr>
          <a:xfrm>
            <a:off x="3282817" y="3890898"/>
            <a:ext cx="4053416" cy="2628238"/>
          </a:xfrm>
          <a:prstGeom prst="wedgeEllipseCallout">
            <a:avLst>
              <a:gd name="adj1" fmla="val -70458"/>
              <a:gd name="adj2" fmla="val -22301"/>
            </a:avLst>
          </a:prstGeom>
          <a:solidFill>
            <a:schemeClr val="bg1">
              <a:alpha val="9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B5940"/>
                </a:solidFill>
                <a:latin typeface="Gloria Hallelujah" panose="02000000000000000000" pitchFamily="2" charset="0"/>
              </a:rPr>
              <a:t>Buildings are designed to be safe for everyone!</a:t>
            </a:r>
          </a:p>
        </p:txBody>
      </p:sp>
      <p:pic>
        <p:nvPicPr>
          <p:cNvPr id="22" name="Picture 21">
            <a:extLst>
              <a:ext uri="{FF2B5EF4-FFF2-40B4-BE49-F238E27FC236}">
                <a16:creationId xmlns:a16="http://schemas.microsoft.com/office/drawing/2014/main" id="{49C265F1-E112-4F94-2D77-DDB5AD9871BB}"/>
              </a:ext>
            </a:extLst>
          </p:cNvPr>
          <p:cNvPicPr>
            <a:picLocks noChangeAspect="1"/>
          </p:cNvPicPr>
          <p:nvPr/>
        </p:nvPicPr>
        <p:blipFill>
          <a:blip r:embed="rId3"/>
          <a:srcRect/>
          <a:stretch/>
        </p:blipFill>
        <p:spPr>
          <a:xfrm>
            <a:off x="-1054100" y="2307434"/>
            <a:ext cx="4728694" cy="5795166"/>
          </a:xfrm>
          <a:prstGeom prst="rect">
            <a:avLst/>
          </a:prstGeom>
        </p:spPr>
      </p:pic>
      <p:grpSp>
        <p:nvGrpSpPr>
          <p:cNvPr id="2" name="Group 1">
            <a:extLst>
              <a:ext uri="{FF2B5EF4-FFF2-40B4-BE49-F238E27FC236}">
                <a16:creationId xmlns:a16="http://schemas.microsoft.com/office/drawing/2014/main" id="{3BB6357E-792B-3834-AF82-7C0673B58D5D}"/>
              </a:ext>
            </a:extLst>
          </p:cNvPr>
          <p:cNvGrpSpPr/>
          <p:nvPr/>
        </p:nvGrpSpPr>
        <p:grpSpPr>
          <a:xfrm>
            <a:off x="5709314" y="391757"/>
            <a:ext cx="1626919" cy="1626919"/>
            <a:chOff x="6482790" y="1578941"/>
            <a:chExt cx="1626919" cy="1626919"/>
          </a:xfrm>
        </p:grpSpPr>
        <p:sp>
          <p:nvSpPr>
            <p:cNvPr id="3" name="Oval 2">
              <a:extLst>
                <a:ext uri="{FF2B5EF4-FFF2-40B4-BE49-F238E27FC236}">
                  <a16:creationId xmlns:a16="http://schemas.microsoft.com/office/drawing/2014/main" id="{C8B9BFDD-6D15-C00B-973E-70CDF2F77FC3}"/>
                </a:ext>
              </a:extLst>
            </p:cNvPr>
            <p:cNvSpPr/>
            <p:nvPr/>
          </p:nvSpPr>
          <p:spPr>
            <a:xfrm>
              <a:off x="6482790" y="1578941"/>
              <a:ext cx="1626919" cy="1626919"/>
            </a:xfrm>
            <a:prstGeom prst="ellipse">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Wheelchair with solid fill">
              <a:extLst>
                <a:ext uri="{FF2B5EF4-FFF2-40B4-BE49-F238E27FC236}">
                  <a16:creationId xmlns:a16="http://schemas.microsoft.com/office/drawing/2014/main" id="{50FDF53C-C18D-FD27-9C56-E93919815324}"/>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6576069" y="1672220"/>
              <a:ext cx="1440361" cy="1440361"/>
            </a:xfrm>
            <a:prstGeom prst="rect">
              <a:avLst/>
            </a:prstGeom>
          </p:spPr>
        </p:pic>
      </p:grpSp>
      <p:grpSp>
        <p:nvGrpSpPr>
          <p:cNvPr id="5" name="Group 4">
            <a:extLst>
              <a:ext uri="{FF2B5EF4-FFF2-40B4-BE49-F238E27FC236}">
                <a16:creationId xmlns:a16="http://schemas.microsoft.com/office/drawing/2014/main" id="{14BF6E0E-229B-C807-986E-075CA76221B0}"/>
              </a:ext>
            </a:extLst>
          </p:cNvPr>
          <p:cNvGrpSpPr/>
          <p:nvPr/>
        </p:nvGrpSpPr>
        <p:grpSpPr>
          <a:xfrm>
            <a:off x="7583508" y="391757"/>
            <a:ext cx="1626919" cy="1626919"/>
            <a:chOff x="8356984" y="1578941"/>
            <a:chExt cx="1626919" cy="1626919"/>
          </a:xfrm>
        </p:grpSpPr>
        <p:sp>
          <p:nvSpPr>
            <p:cNvPr id="7" name="Oval 6">
              <a:extLst>
                <a:ext uri="{FF2B5EF4-FFF2-40B4-BE49-F238E27FC236}">
                  <a16:creationId xmlns:a16="http://schemas.microsoft.com/office/drawing/2014/main" id="{DAD20629-52AA-6BF4-4BA4-100C285760D0}"/>
                </a:ext>
              </a:extLst>
            </p:cNvPr>
            <p:cNvSpPr/>
            <p:nvPr/>
          </p:nvSpPr>
          <p:spPr>
            <a:xfrm>
              <a:off x="8356984" y="1578941"/>
              <a:ext cx="1626919" cy="1626919"/>
            </a:xfrm>
            <a:prstGeom prst="ellipse">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an with cane with solid fill">
              <a:extLst>
                <a:ext uri="{FF2B5EF4-FFF2-40B4-BE49-F238E27FC236}">
                  <a16:creationId xmlns:a16="http://schemas.microsoft.com/office/drawing/2014/main" id="{A1333EA4-F037-921B-63C0-2CC9990BF2C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8450263" y="1672220"/>
              <a:ext cx="1440361" cy="1440361"/>
            </a:xfrm>
            <a:prstGeom prst="rect">
              <a:avLst/>
            </a:prstGeom>
          </p:spPr>
        </p:pic>
      </p:grpSp>
      <p:grpSp>
        <p:nvGrpSpPr>
          <p:cNvPr id="10" name="Group 9">
            <a:extLst>
              <a:ext uri="{FF2B5EF4-FFF2-40B4-BE49-F238E27FC236}">
                <a16:creationId xmlns:a16="http://schemas.microsoft.com/office/drawing/2014/main" id="{DD755B78-89B3-FD3F-F364-F30D121D643A}"/>
              </a:ext>
            </a:extLst>
          </p:cNvPr>
          <p:cNvGrpSpPr/>
          <p:nvPr/>
        </p:nvGrpSpPr>
        <p:grpSpPr>
          <a:xfrm>
            <a:off x="8526367" y="2082536"/>
            <a:ext cx="1626919" cy="1626919"/>
            <a:chOff x="10231178" y="1578941"/>
            <a:chExt cx="1626919" cy="1626919"/>
          </a:xfrm>
        </p:grpSpPr>
        <p:sp>
          <p:nvSpPr>
            <p:cNvPr id="11" name="Oval 10">
              <a:extLst>
                <a:ext uri="{FF2B5EF4-FFF2-40B4-BE49-F238E27FC236}">
                  <a16:creationId xmlns:a16="http://schemas.microsoft.com/office/drawing/2014/main" id="{A51C195C-B214-57BC-4541-74916A79D55B}"/>
                </a:ext>
              </a:extLst>
            </p:cNvPr>
            <p:cNvSpPr/>
            <p:nvPr/>
          </p:nvSpPr>
          <p:spPr>
            <a:xfrm>
              <a:off x="10231178" y="1578941"/>
              <a:ext cx="1626919" cy="1626919"/>
            </a:xfrm>
            <a:prstGeom prst="ellipse">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Baby with solid fill">
              <a:extLst>
                <a:ext uri="{FF2B5EF4-FFF2-40B4-BE49-F238E27FC236}">
                  <a16:creationId xmlns:a16="http://schemas.microsoft.com/office/drawing/2014/main" id="{9F801D55-641E-57BF-FA30-0E475BE1A102}"/>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10434303" y="1782066"/>
              <a:ext cx="1220668" cy="1220668"/>
            </a:xfrm>
            <a:prstGeom prst="rect">
              <a:avLst/>
            </a:prstGeom>
          </p:spPr>
        </p:pic>
      </p:grpSp>
      <p:grpSp>
        <p:nvGrpSpPr>
          <p:cNvPr id="15" name="Group 14">
            <a:extLst>
              <a:ext uri="{FF2B5EF4-FFF2-40B4-BE49-F238E27FC236}">
                <a16:creationId xmlns:a16="http://schemas.microsoft.com/office/drawing/2014/main" id="{17F61A19-36A2-974A-2BDD-700528FE63CF}"/>
              </a:ext>
            </a:extLst>
          </p:cNvPr>
          <p:cNvGrpSpPr/>
          <p:nvPr/>
        </p:nvGrpSpPr>
        <p:grpSpPr>
          <a:xfrm>
            <a:off x="4624799" y="2087074"/>
            <a:ext cx="1626919" cy="1626919"/>
            <a:chOff x="7325262" y="3299139"/>
            <a:chExt cx="1626919" cy="1626919"/>
          </a:xfrm>
        </p:grpSpPr>
        <p:sp>
          <p:nvSpPr>
            <p:cNvPr id="16" name="Oval 15">
              <a:extLst>
                <a:ext uri="{FF2B5EF4-FFF2-40B4-BE49-F238E27FC236}">
                  <a16:creationId xmlns:a16="http://schemas.microsoft.com/office/drawing/2014/main" id="{5C9F21E8-02E1-4529-1404-1696DD4218BF}"/>
                </a:ext>
              </a:extLst>
            </p:cNvPr>
            <p:cNvSpPr/>
            <p:nvPr/>
          </p:nvSpPr>
          <p:spPr>
            <a:xfrm>
              <a:off x="7325262" y="3299139"/>
              <a:ext cx="1626919" cy="1626919"/>
            </a:xfrm>
            <a:prstGeom prst="ellipse">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Pregnant lady with solid fill">
              <a:extLst>
                <a:ext uri="{FF2B5EF4-FFF2-40B4-BE49-F238E27FC236}">
                  <a16:creationId xmlns:a16="http://schemas.microsoft.com/office/drawing/2014/main" id="{E3255280-82ED-325B-90E2-3D3F91DDC71C}"/>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7418541" y="3392418"/>
              <a:ext cx="1440361" cy="1440361"/>
            </a:xfrm>
            <a:prstGeom prst="rect">
              <a:avLst/>
            </a:prstGeom>
          </p:spPr>
        </p:pic>
      </p:grpSp>
      <p:grpSp>
        <p:nvGrpSpPr>
          <p:cNvPr id="19" name="Group 18">
            <a:extLst>
              <a:ext uri="{FF2B5EF4-FFF2-40B4-BE49-F238E27FC236}">
                <a16:creationId xmlns:a16="http://schemas.microsoft.com/office/drawing/2014/main" id="{D3EE18C4-061D-55D3-8AEA-8CA680B2AFDE}"/>
              </a:ext>
            </a:extLst>
          </p:cNvPr>
          <p:cNvGrpSpPr/>
          <p:nvPr/>
        </p:nvGrpSpPr>
        <p:grpSpPr>
          <a:xfrm>
            <a:off x="6642262" y="2082536"/>
            <a:ext cx="1626919" cy="1626919"/>
            <a:chOff x="9199456" y="3299139"/>
            <a:chExt cx="1626919" cy="1626919"/>
          </a:xfrm>
        </p:grpSpPr>
        <p:sp>
          <p:nvSpPr>
            <p:cNvPr id="23" name="Oval 22">
              <a:extLst>
                <a:ext uri="{FF2B5EF4-FFF2-40B4-BE49-F238E27FC236}">
                  <a16:creationId xmlns:a16="http://schemas.microsoft.com/office/drawing/2014/main" id="{0707229D-4C81-2140-342E-D519B28B27BC}"/>
                </a:ext>
              </a:extLst>
            </p:cNvPr>
            <p:cNvSpPr/>
            <p:nvPr/>
          </p:nvSpPr>
          <p:spPr>
            <a:xfrm>
              <a:off x="9199456" y="3299139"/>
              <a:ext cx="1626919" cy="1626919"/>
            </a:xfrm>
            <a:prstGeom prst="ellipse">
              <a:avLst/>
            </a:prstGeom>
            <a:solidFill>
              <a:srgbClr val="0A8E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Blind with solid fill">
              <a:extLst>
                <a:ext uri="{FF2B5EF4-FFF2-40B4-BE49-F238E27FC236}">
                  <a16:creationId xmlns:a16="http://schemas.microsoft.com/office/drawing/2014/main" id="{6994D45F-EE26-13F2-0F7D-B7BFF42DAA54}"/>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9292735" y="3392418"/>
              <a:ext cx="1440361" cy="1440361"/>
            </a:xfrm>
            <a:prstGeom prst="rect">
              <a:avLst/>
            </a:prstGeom>
          </p:spPr>
        </p:pic>
      </p:grpSp>
    </p:spTree>
    <p:extLst>
      <p:ext uri="{BB962C8B-B14F-4D97-AF65-F5344CB8AC3E}">
        <p14:creationId xmlns:p14="http://schemas.microsoft.com/office/powerpoint/2010/main" val="115595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45"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ppt_w</p:attrName>
                                        </p:attrNameLst>
                                      </p:cBhvr>
                                      <p:tavLst>
                                        <p:tav tm="0" fmla="#ppt_w*sin(2.5*pi*$)">
                                          <p:val>
                                            <p:fltVal val="0"/>
                                          </p:val>
                                        </p:tav>
                                        <p:tav tm="100000">
                                          <p:val>
                                            <p:fltVal val="1"/>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ppt_w</p:attrName>
                                        </p:attrNameLst>
                                      </p:cBhvr>
                                      <p:tavLst>
                                        <p:tav tm="0" fmla="#ppt_w*sin(2.5*pi*$)">
                                          <p:val>
                                            <p:fltVal val="0"/>
                                          </p:val>
                                        </p:tav>
                                        <p:tav tm="100000">
                                          <p:val>
                                            <p:fltVal val="1"/>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ppt_w</p:attrName>
                                        </p:attrNameLst>
                                      </p:cBhvr>
                                      <p:tavLst>
                                        <p:tav tm="0" fmla="#ppt_w*sin(2.5*pi*$)">
                                          <p:val>
                                            <p:fltVal val="0"/>
                                          </p:val>
                                        </p:tav>
                                        <p:tav tm="100000">
                                          <p:val>
                                            <p:fltVal val="1"/>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15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ppt_w</p:attrName>
                                        </p:attrNameLst>
                                      </p:cBhvr>
                                      <p:tavLst>
                                        <p:tav tm="0" fmla="#ppt_w*sin(2.5*pi*$)">
                                          <p:val>
                                            <p:fltVal val="0"/>
                                          </p:val>
                                        </p:tav>
                                        <p:tav tm="100000">
                                          <p:val>
                                            <p:fltVal val="1"/>
                                          </p:val>
                                        </p:tav>
                                      </p:tavLst>
                                    </p:anim>
                                    <p:anim calcmode="lin" valueType="num">
                                      <p:cBhvr>
                                        <p:cTn id="32" dur="1000" fill="hold"/>
                                        <p:tgtEl>
                                          <p:spTgt spid="15"/>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20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ppt_w</p:attrName>
                                        </p:attrNameLst>
                                      </p:cBhvr>
                                      <p:tavLst>
                                        <p:tav tm="0" fmla="#ppt_w*sin(2.5*pi*$)">
                                          <p:val>
                                            <p:fltVal val="0"/>
                                          </p:val>
                                        </p:tav>
                                        <p:tav tm="100000">
                                          <p:val>
                                            <p:fltVal val="1"/>
                                          </p:val>
                                        </p:tav>
                                      </p:tavLst>
                                    </p:anim>
                                    <p:anim calcmode="lin" valueType="num">
                                      <p:cBhvr>
                                        <p:cTn id="37" dur="1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bedroom&#10;&#10;Description automatically generated">
            <a:extLst>
              <a:ext uri="{FF2B5EF4-FFF2-40B4-BE49-F238E27FC236}">
                <a16:creationId xmlns:a16="http://schemas.microsoft.com/office/drawing/2014/main" id="{B372E6FF-1F28-751E-6710-6FE23A03274C}"/>
              </a:ext>
            </a:extLst>
          </p:cNvPr>
          <p:cNvPicPr>
            <a:picLocks noChangeAspect="1"/>
          </p:cNvPicPr>
          <p:nvPr/>
        </p:nvPicPr>
        <p:blipFill>
          <a:blip r:embed="rId3"/>
          <a:stretch>
            <a:fillRect/>
          </a:stretch>
        </p:blipFill>
        <p:spPr>
          <a:xfrm>
            <a:off x="4168276" y="584200"/>
            <a:ext cx="8023724" cy="6273800"/>
          </a:xfrm>
          <a:prstGeom prst="rect">
            <a:avLst/>
          </a:prstGeom>
        </p:spPr>
      </p:pic>
      <p:pic>
        <p:nvPicPr>
          <p:cNvPr id="6" name="Picture 5">
            <a:extLst>
              <a:ext uri="{FF2B5EF4-FFF2-40B4-BE49-F238E27FC236}">
                <a16:creationId xmlns:a16="http://schemas.microsoft.com/office/drawing/2014/main" id="{2AF6B9F9-3E13-FE53-63E0-242FEEB4FADE}"/>
              </a:ext>
            </a:extLst>
          </p:cNvPr>
          <p:cNvPicPr>
            <a:picLocks noChangeAspect="1"/>
          </p:cNvPicPr>
          <p:nvPr/>
        </p:nvPicPr>
        <p:blipFill>
          <a:blip r:embed="rId4"/>
          <a:srcRect/>
          <a:stretch/>
        </p:blipFill>
        <p:spPr>
          <a:xfrm>
            <a:off x="-1054100" y="2307434"/>
            <a:ext cx="4728694" cy="5795166"/>
          </a:xfrm>
          <a:prstGeom prst="rect">
            <a:avLst/>
          </a:prstGeom>
        </p:spPr>
      </p:pic>
      <p:sp>
        <p:nvSpPr>
          <p:cNvPr id="7" name="Connector 6">
            <a:extLst>
              <a:ext uri="{FF2B5EF4-FFF2-40B4-BE49-F238E27FC236}">
                <a16:creationId xmlns:a16="http://schemas.microsoft.com/office/drawing/2014/main" id="{16698B59-CF8F-BB24-6A3D-43698423E365}"/>
              </a:ext>
            </a:extLst>
          </p:cNvPr>
          <p:cNvSpPr/>
          <p:nvPr/>
        </p:nvSpPr>
        <p:spPr>
          <a:xfrm>
            <a:off x="9588500" y="1470752"/>
            <a:ext cx="2271782" cy="2271782"/>
          </a:xfrm>
          <a:prstGeom prst="flowChartConnector">
            <a:avLst/>
          </a:prstGeom>
          <a:solidFill>
            <a:srgbClr val="29A39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Arial" panose="020B0604020202020204" pitchFamily="34" charset="0"/>
                <a:cs typeface="Arial" panose="020B0604020202020204" pitchFamily="34" charset="0"/>
              </a:rPr>
              <a:t>Help </a:t>
            </a:r>
            <a:r>
              <a:rPr lang="en-US" sz="2500" b="1" dirty="0" err="1">
                <a:solidFill>
                  <a:schemeClr val="bg1"/>
                </a:solidFill>
                <a:latin typeface="Arial" panose="020B0604020202020204" pitchFamily="34" charset="0"/>
                <a:cs typeface="Arial" panose="020B0604020202020204" pitchFamily="34" charset="0"/>
              </a:rPr>
              <a:t>CODiE</a:t>
            </a:r>
            <a:r>
              <a:rPr lang="en-US" sz="2500" b="1" dirty="0">
                <a:solidFill>
                  <a:schemeClr val="bg1"/>
                </a:solidFill>
                <a:latin typeface="Arial" panose="020B0604020202020204" pitchFamily="34" charset="0"/>
                <a:cs typeface="Arial" panose="020B0604020202020204" pitchFamily="34" charset="0"/>
              </a:rPr>
              <a:t> find fire dangers!</a:t>
            </a:r>
          </a:p>
        </p:txBody>
      </p:sp>
    </p:spTree>
    <p:extLst>
      <p:ext uri="{BB962C8B-B14F-4D97-AF65-F5344CB8AC3E}">
        <p14:creationId xmlns:p14="http://schemas.microsoft.com/office/powerpoint/2010/main" val="2072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5"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2000" fill="hold"/>
                                        <p:tgtEl>
                                          <p:spTgt spid="7"/>
                                        </p:tgtEl>
                                        <p:attrNameLst>
                                          <p:attrName>ppt_w</p:attrName>
                                        </p:attrNameLst>
                                      </p:cBhvr>
                                      <p:tavLst>
                                        <p:tav tm="0">
                                          <p:val>
                                            <p:fltVal val="0"/>
                                          </p:val>
                                        </p:tav>
                                        <p:tav tm="100000">
                                          <p:val>
                                            <p:strVal val="#ppt_w"/>
                                          </p:val>
                                        </p:tav>
                                      </p:tavLst>
                                    </p:anim>
                                    <p:anim calcmode="lin" valueType="num">
                                      <p:cBhvr>
                                        <p:cTn id="11" dur="2000" fill="hold"/>
                                        <p:tgtEl>
                                          <p:spTgt spid="7"/>
                                        </p:tgtEl>
                                        <p:attrNameLst>
                                          <p:attrName>ppt_h</p:attrName>
                                        </p:attrNameLst>
                                      </p:cBhvr>
                                      <p:tavLst>
                                        <p:tav tm="0">
                                          <p:val>
                                            <p:fltVal val="0"/>
                                          </p:val>
                                        </p:tav>
                                        <p:tav tm="100000">
                                          <p:val>
                                            <p:strVal val="#ppt_h"/>
                                          </p:val>
                                        </p:tav>
                                      </p:tavLst>
                                    </p:anim>
                                    <p:anim calcmode="lin" valueType="num">
                                      <p:cBhvr>
                                        <p:cTn id="12"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3"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CF6A2A83D0EA42AA4E06B0C085511E" ma:contentTypeVersion="696" ma:contentTypeDescription="Create a new document." ma:contentTypeScope="" ma:versionID="33293f7dbc0555a1d9b1c44e5f15e977">
  <xsd:schema xmlns:xsd="http://www.w3.org/2001/XMLSchema" xmlns:xs="http://www.w3.org/2001/XMLSchema" xmlns:p="http://schemas.microsoft.com/office/2006/metadata/properties" xmlns:ns2="2280dd3a-6da6-4bfb-88f9-e12ecc249002" xmlns:ns3="9269ceac-5c65-4307-8ae2-4607a049bc12" targetNamespace="http://schemas.microsoft.com/office/2006/metadata/properties" ma:root="true" ma:fieldsID="1864b023e41adae086daf7435d1b2a91" ns2:_="" ns3:_="">
    <xsd:import namespace="2280dd3a-6da6-4bfb-88f9-e12ecc249002"/>
    <xsd:import namespace="9269ceac-5c65-4307-8ae2-4607a049bc1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2:SharedWithUsers" minOccurs="0"/>
                <xsd:element ref="ns2:SharedWithDetail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80dd3a-6da6-4bfb-88f9-e12ecc2490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b06385a-ca9e-4ba4-978c-b2bb7c2981a6}" ma:internalName="TaxCatchAll" ma:showField="CatchAllData" ma:web="2280dd3a-6da6-4bfb-88f9-e12ecc24900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269ceac-5c65-4307-8ae2-4607a049bc1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743e812-33f0-406c-a19f-c717c821db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269ceac-5c65-4307-8ae2-4607a049bc12">
      <Terms xmlns="http://schemas.microsoft.com/office/infopath/2007/PartnerControls"/>
    </lcf76f155ced4ddcb4097134ff3c332f>
    <TaxCatchAll xmlns="2280dd3a-6da6-4bfb-88f9-e12ecc249002" xsi:nil="true"/>
    <_dlc_DocId xmlns="2280dd3a-6da6-4bfb-88f9-e12ecc249002">Y7XZYZ7WP323-305703983-367711</_dlc_DocId>
    <_dlc_DocIdUrl xmlns="2280dd3a-6da6-4bfb-88f9-e12ecc249002">
      <Url>https://2023701800.sharepoint.com/sites/ICC-Marketing-01/_layouts/15/DocIdRedir.aspx?ID=Y7XZYZ7WP323-305703983-367711</Url>
      <Description>Y7XZYZ7WP323-305703983-367711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C163ECA-9B7C-4BF8-A8AE-89BD72FCD5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80dd3a-6da6-4bfb-88f9-e12ecc249002"/>
    <ds:schemaRef ds:uri="9269ceac-5c65-4307-8ae2-4607a049bc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3C05A0-85E7-4EA0-82A6-9B31B242BBF4}">
  <ds:schemaRefs>
    <ds:schemaRef ds:uri="http://schemas.microsoft.com/sharepoint/v3/contenttype/forms"/>
  </ds:schemaRefs>
</ds:datastoreItem>
</file>

<file path=customXml/itemProps3.xml><?xml version="1.0" encoding="utf-8"?>
<ds:datastoreItem xmlns:ds="http://schemas.openxmlformats.org/officeDocument/2006/customXml" ds:itemID="{DBCE1F1C-58C2-4B0F-8180-B1A5198D1DD3}">
  <ds:schemaRefs>
    <ds:schemaRef ds:uri="http://schemas.openxmlformats.org/package/2006/metadata/core-properties"/>
    <ds:schemaRef ds:uri="http://www.w3.org/XML/1998/namespace"/>
    <ds:schemaRef ds:uri="http://schemas.microsoft.com/office/2006/documentManagement/types"/>
    <ds:schemaRef ds:uri="http://purl.org/dc/dcmitype/"/>
    <ds:schemaRef ds:uri="http://purl.org/dc/terms/"/>
    <ds:schemaRef ds:uri="http://schemas.microsoft.com/office/2006/metadata/properties"/>
    <ds:schemaRef ds:uri="9269ceac-5c65-4307-8ae2-4607a049bc12"/>
    <ds:schemaRef ds:uri="http://schemas.microsoft.com/office/infopath/2007/PartnerControls"/>
    <ds:schemaRef ds:uri="2280dd3a-6da6-4bfb-88f9-e12ecc249002"/>
    <ds:schemaRef ds:uri="http://purl.org/dc/elements/1.1/"/>
  </ds:schemaRefs>
</ds:datastoreItem>
</file>

<file path=customXml/itemProps4.xml><?xml version="1.0" encoding="utf-8"?>
<ds:datastoreItem xmlns:ds="http://schemas.openxmlformats.org/officeDocument/2006/customXml" ds:itemID="{7A954E56-08F8-475F-AF6F-80E2BEE70E7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1978</TotalTime>
  <Words>1164</Words>
  <Application>Microsoft Macintosh PowerPoint</Application>
  <PresentationFormat>Widescreen</PresentationFormat>
  <Paragraphs>100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Aptos</vt:lpstr>
      <vt:lpstr>Gloria Hallelujah</vt:lpstr>
      <vt:lpstr>Arial</vt:lpstr>
      <vt:lpstr>Office Theme</vt:lpstr>
      <vt:lpstr>Classroom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Ricky Razo</dc:creator>
  <cp:lastModifiedBy>Stephanie Hess</cp:lastModifiedBy>
  <cp:revision>13</cp:revision>
  <dcterms:created xsi:type="dcterms:W3CDTF">2024-04-01T22:09:15Z</dcterms:created>
  <dcterms:modified xsi:type="dcterms:W3CDTF">2026-03-12T20:22:17Z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0x010100E3CF6A2A83D0EA42AA4E06B0C085511E</vt:lpwstr>
  </property>
  <property fmtid="{D5CDD505-2E9C-101B-9397-08002B2CF9AE}" pid="3" name="MediaServiceImageTags">
    <vt:lpwstr/>
  </property>
  <property fmtid="{D5CDD505-2E9C-101B-9397-08002B2CF9AE}" pid="4" name="_dlc_DocIdItemGuid">
    <vt:lpwstr>3c4618f5-d802-4e21-b800-fc14326d4793</vt:lpwstr>
  </property>
</Properties>
</file>