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notesMasterIdLst>
    <p:notesMasterId r:id="rId9"/>
  </p:notesMasterIdLst>
  <p:sldIdLst>
    <p:sldId id="274" r:id="rId6"/>
    <p:sldId id="341" r:id="rId7"/>
    <p:sldId id="342" r:id="rId8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59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72849" autoAdjust="0"/>
  </p:normalViewPr>
  <p:slideViewPr>
    <p:cSldViewPr snapToGrid="0" snapToObjects="1">
      <p:cViewPr varScale="1">
        <p:scale>
          <a:sx n="106" d="100"/>
          <a:sy n="106" d="100"/>
        </p:scale>
        <p:origin x="120" y="31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E417B7A-1F1E-D44E-B7C0-AC6460414C31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A2A750F-F142-2D41-9176-ECE8562AEB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080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A750F-F142-2D41-9176-ECE8562AEB5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732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C 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09;p30">
            <a:extLst>
              <a:ext uri="{FF2B5EF4-FFF2-40B4-BE49-F238E27FC236}">
                <a16:creationId xmlns:a16="http://schemas.microsoft.com/office/drawing/2014/main" id="{4417EAB3-774E-3C4B-8381-104500A047A2}"/>
              </a:ext>
            </a:extLst>
          </p:cNvPr>
          <p:cNvSpPr/>
          <p:nvPr userDrawn="1"/>
        </p:nvSpPr>
        <p:spPr>
          <a:xfrm>
            <a:off x="7433100" y="224"/>
            <a:ext cx="1710900" cy="5143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Google Shape;9010;p30">
            <a:extLst>
              <a:ext uri="{FF2B5EF4-FFF2-40B4-BE49-F238E27FC236}">
                <a16:creationId xmlns:a16="http://schemas.microsoft.com/office/drawing/2014/main" id="{74C5722E-B61D-AD45-8FD2-9097BF34D761}"/>
              </a:ext>
            </a:extLst>
          </p:cNvPr>
          <p:cNvSpPr/>
          <p:nvPr userDrawn="1"/>
        </p:nvSpPr>
        <p:spPr>
          <a:xfrm>
            <a:off x="7265550" y="2878500"/>
            <a:ext cx="335100" cy="226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6CC568-6D05-E743-8F96-57D58A7ED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2617" y="1779169"/>
            <a:ext cx="2155179" cy="792469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F5967F-F276-D040-9B98-D9E6373AF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8360" y="2669485"/>
            <a:ext cx="4616450" cy="673322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Sample 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78C26FC-C8A2-7941-8669-5AB65ECEC7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8360" y="3043621"/>
            <a:ext cx="4616450" cy="128905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Subtitle/Date</a:t>
            </a:r>
          </a:p>
        </p:txBody>
      </p:sp>
    </p:spTree>
    <p:extLst>
      <p:ext uri="{BB962C8B-B14F-4D97-AF65-F5344CB8AC3E}">
        <p14:creationId xmlns:p14="http://schemas.microsoft.com/office/powerpoint/2010/main" val="2536332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pt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FD487CA-B76C-7048-B316-2AC7CAC0E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6475" y="1079943"/>
            <a:ext cx="5819098" cy="564282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Google Shape;9018;p31">
            <a:extLst>
              <a:ext uri="{FF2B5EF4-FFF2-40B4-BE49-F238E27FC236}">
                <a16:creationId xmlns:a16="http://schemas.microsoft.com/office/drawing/2014/main" id="{C1A190D2-182B-E547-8E9A-7A3512EE337A}"/>
              </a:ext>
            </a:extLst>
          </p:cNvPr>
          <p:cNvSpPr/>
          <p:nvPr userDrawn="1"/>
        </p:nvSpPr>
        <p:spPr>
          <a:xfrm>
            <a:off x="7433100" y="0"/>
            <a:ext cx="1710900" cy="5151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Google Shape;9019;p31">
            <a:extLst>
              <a:ext uri="{FF2B5EF4-FFF2-40B4-BE49-F238E27FC236}">
                <a16:creationId xmlns:a16="http://schemas.microsoft.com/office/drawing/2014/main" id="{B983D2DE-7063-5F47-AE6D-6B5CAB21672A}"/>
              </a:ext>
            </a:extLst>
          </p:cNvPr>
          <p:cNvSpPr/>
          <p:nvPr userDrawn="1"/>
        </p:nvSpPr>
        <p:spPr>
          <a:xfrm>
            <a:off x="7265549" y="1439250"/>
            <a:ext cx="335100" cy="226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0E9CFB4-1EA8-C540-ABE7-0AF0F5F4A5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6475" y="1644225"/>
            <a:ext cx="5819099" cy="2265000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D07F0B-8AD4-8541-9AE6-5C08C00C30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34513" y="246888"/>
            <a:ext cx="908074" cy="332222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E574468-8C3C-1144-A6CC-E8474754E9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586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pt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42;p33">
            <a:extLst>
              <a:ext uri="{FF2B5EF4-FFF2-40B4-BE49-F238E27FC236}">
                <a16:creationId xmlns:a16="http://schemas.microsoft.com/office/drawing/2014/main" id="{26852664-00FF-6D4F-995A-3E138C91BB9D}"/>
              </a:ext>
            </a:extLst>
          </p:cNvPr>
          <p:cNvSpPr/>
          <p:nvPr userDrawn="1"/>
        </p:nvSpPr>
        <p:spPr>
          <a:xfrm>
            <a:off x="915300" y="0"/>
            <a:ext cx="1190700" cy="5143500"/>
          </a:xfrm>
          <a:prstGeom prst="rect">
            <a:avLst/>
          </a:prstGeom>
          <a:solidFill>
            <a:srgbClr val="0B59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Google Shape;9044;p33">
            <a:extLst>
              <a:ext uri="{FF2B5EF4-FFF2-40B4-BE49-F238E27FC236}">
                <a16:creationId xmlns:a16="http://schemas.microsoft.com/office/drawing/2014/main" id="{EE456F1F-154D-6D43-AA69-8C17D18DF4B9}"/>
              </a:ext>
            </a:extLst>
          </p:cNvPr>
          <p:cNvSpPr/>
          <p:nvPr userDrawn="1"/>
        </p:nvSpPr>
        <p:spPr>
          <a:xfrm>
            <a:off x="778950" y="2878500"/>
            <a:ext cx="272700" cy="2265000"/>
          </a:xfrm>
          <a:prstGeom prst="rect">
            <a:avLst/>
          </a:prstGeom>
          <a:solidFill>
            <a:srgbClr val="D0D5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id="{BE7C8C97-3C83-F24D-99F7-D204446801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1760" y="1079943"/>
            <a:ext cx="5819098" cy="564282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4F31D98B-1560-2D48-8BE0-ED79F6C035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51760" y="1644225"/>
            <a:ext cx="5819099" cy="2265000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4B3B2FF-015E-2E45-9895-1D7DC614B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736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pt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405;p60">
            <a:extLst>
              <a:ext uri="{FF2B5EF4-FFF2-40B4-BE49-F238E27FC236}">
                <a16:creationId xmlns:a16="http://schemas.microsoft.com/office/drawing/2014/main" id="{1EBA1B50-3D86-8247-ABAF-4298C911CDDF}"/>
              </a:ext>
            </a:extLst>
          </p:cNvPr>
          <p:cNvSpPr/>
          <p:nvPr userDrawn="1"/>
        </p:nvSpPr>
        <p:spPr>
          <a:xfrm>
            <a:off x="0" y="0"/>
            <a:ext cx="1451100" cy="51519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9406;p60">
            <a:extLst>
              <a:ext uri="{FF2B5EF4-FFF2-40B4-BE49-F238E27FC236}">
                <a16:creationId xmlns:a16="http://schemas.microsoft.com/office/drawing/2014/main" id="{D5437F08-F4CE-4D47-B9AC-159B73258FCE}"/>
              </a:ext>
            </a:extLst>
          </p:cNvPr>
          <p:cNvSpPr/>
          <p:nvPr userDrawn="1"/>
        </p:nvSpPr>
        <p:spPr>
          <a:xfrm>
            <a:off x="1314750" y="3678032"/>
            <a:ext cx="272700" cy="147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E002DD81-F92B-E94C-B1A6-BB5969647C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1760" y="1079943"/>
            <a:ext cx="5819098" cy="564282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0EF2A329-EFF7-3C47-8EFE-E09017B566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51760" y="1644225"/>
            <a:ext cx="5819099" cy="2265000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D999AB9-8EE0-9E40-83A6-F88DB3A568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401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8F3C5C7-3F67-FA42-A7A1-59C217095A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1440" y="2390371"/>
            <a:ext cx="5043502" cy="340200"/>
          </a:xfrm>
        </p:spPr>
        <p:txBody>
          <a:bodyPr/>
          <a:lstStyle>
            <a:lvl1pPr>
              <a:buNone/>
              <a:defRPr sz="1800">
                <a:solidFill>
                  <a:schemeClr val="tx2"/>
                </a:solidFill>
                <a:latin typeface="+mj-lt"/>
              </a:defRPr>
            </a:lvl1pPr>
            <a:lvl2pPr>
              <a:buNone/>
              <a:defRPr>
                <a:latin typeface="+mj-lt"/>
              </a:defRPr>
            </a:lvl2pPr>
            <a:lvl3pPr>
              <a:buNone/>
              <a:defRPr>
                <a:latin typeface="+mj-lt"/>
              </a:defRPr>
            </a:lvl3pPr>
            <a:lvl4pPr>
              <a:buNone/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pic>
        <p:nvPicPr>
          <p:cNvPr id="8" name="Google Shape;9058;p35">
            <a:extLst>
              <a:ext uri="{FF2B5EF4-FFF2-40B4-BE49-F238E27FC236}">
                <a16:creationId xmlns:a16="http://schemas.microsoft.com/office/drawing/2014/main" id="{B7C237E3-7B78-6B44-9A7E-D4843343D32B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39700" y="2401646"/>
            <a:ext cx="309300" cy="3176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059;p35">
            <a:extLst>
              <a:ext uri="{FF2B5EF4-FFF2-40B4-BE49-F238E27FC236}">
                <a16:creationId xmlns:a16="http://schemas.microsoft.com/office/drawing/2014/main" id="{1B9B3E82-D941-864C-AE47-406317953ED4}"/>
              </a:ext>
            </a:extLst>
          </p:cNvPr>
          <p:cNvSpPr/>
          <p:nvPr userDrawn="1"/>
        </p:nvSpPr>
        <p:spPr>
          <a:xfrm>
            <a:off x="5524200" y="-7802"/>
            <a:ext cx="3619800" cy="218700"/>
          </a:xfrm>
          <a:prstGeom prst="rect">
            <a:avLst/>
          </a:prstGeom>
          <a:solidFill>
            <a:srgbClr val="D0D5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9060;p35">
            <a:extLst>
              <a:ext uri="{FF2B5EF4-FFF2-40B4-BE49-F238E27FC236}">
                <a16:creationId xmlns:a16="http://schemas.microsoft.com/office/drawing/2014/main" id="{7A6742FC-D8BF-E34F-B7CA-A3EA624E7E57}"/>
              </a:ext>
            </a:extLst>
          </p:cNvPr>
          <p:cNvSpPr/>
          <p:nvPr userDrawn="1"/>
        </p:nvSpPr>
        <p:spPr>
          <a:xfrm>
            <a:off x="194400" y="4924750"/>
            <a:ext cx="3619800" cy="218700"/>
          </a:xfrm>
          <a:prstGeom prst="rect">
            <a:avLst/>
          </a:prstGeom>
          <a:solidFill>
            <a:srgbClr val="D0D5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9061;p35">
            <a:extLst>
              <a:ext uri="{FF2B5EF4-FFF2-40B4-BE49-F238E27FC236}">
                <a16:creationId xmlns:a16="http://schemas.microsoft.com/office/drawing/2014/main" id="{E6E3F7B8-E6AB-D045-A68C-B93C663F2CE2}"/>
              </a:ext>
            </a:extLst>
          </p:cNvPr>
          <p:cNvSpPr/>
          <p:nvPr userDrawn="1"/>
        </p:nvSpPr>
        <p:spPr>
          <a:xfrm>
            <a:off x="-7951" y="3134551"/>
            <a:ext cx="194400" cy="2016900"/>
          </a:xfrm>
          <a:prstGeom prst="rect">
            <a:avLst/>
          </a:prstGeom>
          <a:solidFill>
            <a:srgbClr val="0B59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Google Shape;9062;p35">
            <a:extLst>
              <a:ext uri="{FF2B5EF4-FFF2-40B4-BE49-F238E27FC236}">
                <a16:creationId xmlns:a16="http://schemas.microsoft.com/office/drawing/2014/main" id="{BE737E1C-7F2B-4D46-91EF-475BEF83167A}"/>
              </a:ext>
            </a:extLst>
          </p:cNvPr>
          <p:cNvSpPr/>
          <p:nvPr userDrawn="1"/>
        </p:nvSpPr>
        <p:spPr>
          <a:xfrm>
            <a:off x="8132251" y="210898"/>
            <a:ext cx="1019700" cy="2016900"/>
          </a:xfrm>
          <a:prstGeom prst="rect">
            <a:avLst/>
          </a:prstGeom>
          <a:solidFill>
            <a:srgbClr val="0B59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028647A-187F-E644-BAF9-AA8D482BD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512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pt 2 -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53FB30B-9A4D-D746-9CC5-1DF43E413E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73000" y="0"/>
            <a:ext cx="6471000" cy="5143500"/>
          </a:xfrm>
          <a:custGeom>
            <a:avLst/>
            <a:gdLst>
              <a:gd name="connsiteX0" fmla="*/ 0 w 6471000"/>
              <a:gd name="connsiteY0" fmla="*/ 0 h 5143500"/>
              <a:gd name="connsiteX1" fmla="*/ 6471000 w 6471000"/>
              <a:gd name="connsiteY1" fmla="*/ 0 h 5143500"/>
              <a:gd name="connsiteX2" fmla="*/ 6471000 w 6471000"/>
              <a:gd name="connsiteY2" fmla="*/ 5143500 h 5143500"/>
              <a:gd name="connsiteX3" fmla="*/ 0 w 6471000"/>
              <a:gd name="connsiteY3" fmla="*/ 5143500 h 5143500"/>
              <a:gd name="connsiteX4" fmla="*/ 0 w 6471000"/>
              <a:gd name="connsiteY4" fmla="*/ 4710698 h 5143500"/>
              <a:gd name="connsiteX5" fmla="*/ 1510688 w 6471000"/>
              <a:gd name="connsiteY5" fmla="*/ 4710698 h 5143500"/>
              <a:gd name="connsiteX6" fmla="*/ 1510688 w 6471000"/>
              <a:gd name="connsiteY6" fmla="*/ 2433398 h 5143500"/>
              <a:gd name="connsiteX7" fmla="*/ 0 w 6471000"/>
              <a:gd name="connsiteY7" fmla="*/ 2433398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71000" h="5143500">
                <a:moveTo>
                  <a:pt x="0" y="0"/>
                </a:moveTo>
                <a:lnTo>
                  <a:pt x="6471000" y="0"/>
                </a:lnTo>
                <a:lnTo>
                  <a:pt x="6471000" y="5143500"/>
                </a:lnTo>
                <a:lnTo>
                  <a:pt x="0" y="5143500"/>
                </a:lnTo>
                <a:lnTo>
                  <a:pt x="0" y="4710698"/>
                </a:lnTo>
                <a:lnTo>
                  <a:pt x="1510688" y="4710698"/>
                </a:lnTo>
                <a:lnTo>
                  <a:pt x="1510688" y="2433398"/>
                </a:lnTo>
                <a:lnTo>
                  <a:pt x="0" y="243339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3" name="Google Shape;9070;p36">
            <a:extLst>
              <a:ext uri="{FF2B5EF4-FFF2-40B4-BE49-F238E27FC236}">
                <a16:creationId xmlns:a16="http://schemas.microsoft.com/office/drawing/2014/main" id="{E7017483-4896-C347-B7A9-6765C29CC4DA}"/>
              </a:ext>
            </a:extLst>
          </p:cNvPr>
          <p:cNvSpPr/>
          <p:nvPr userDrawn="1"/>
        </p:nvSpPr>
        <p:spPr>
          <a:xfrm>
            <a:off x="-67456" y="2436875"/>
            <a:ext cx="4251144" cy="2277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Google Shape;9083;p37">
            <a:extLst>
              <a:ext uri="{FF2B5EF4-FFF2-40B4-BE49-F238E27FC236}">
                <a16:creationId xmlns:a16="http://schemas.microsoft.com/office/drawing/2014/main" id="{1E1876D8-0A4E-1D47-8321-955E70B769C4}"/>
              </a:ext>
            </a:extLst>
          </p:cNvPr>
          <p:cNvSpPr/>
          <p:nvPr userDrawn="1"/>
        </p:nvSpPr>
        <p:spPr>
          <a:xfrm>
            <a:off x="3870278" y="3605075"/>
            <a:ext cx="313410" cy="1109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3F628AA-7EAA-CC41-BF6E-8BC8C82C51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1738" y="2732228"/>
            <a:ext cx="3103498" cy="340200"/>
          </a:xfrm>
        </p:spPr>
        <p:txBody>
          <a:bodyPr/>
          <a:lstStyle>
            <a:lvl1pPr algn="r">
              <a:buNone/>
              <a:defRPr sz="1800">
                <a:solidFill>
                  <a:schemeClr val="tx2"/>
                </a:solidFill>
                <a:latin typeface="+mj-lt"/>
              </a:defRPr>
            </a:lvl1pPr>
            <a:lvl2pPr>
              <a:buNone/>
              <a:defRPr>
                <a:latin typeface="+mj-lt"/>
              </a:defRPr>
            </a:lvl2pPr>
            <a:lvl3pPr>
              <a:buNone/>
              <a:defRPr>
                <a:latin typeface="+mj-lt"/>
              </a:defRPr>
            </a:lvl3pPr>
            <a:lvl4pPr>
              <a:buNone/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4D434F3-D5BF-2345-BA7C-770A731603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1737" y="3216914"/>
            <a:ext cx="3103499" cy="646125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400">
                <a:solidFill>
                  <a:schemeClr val="tx2"/>
                </a:solidFill>
                <a:latin typeface="+mj-lt"/>
              </a:defRPr>
            </a:lvl1pPr>
            <a:lvl2pPr>
              <a:buNone/>
              <a:defRPr>
                <a:latin typeface="+mj-lt"/>
              </a:defRPr>
            </a:lvl2pPr>
            <a:lvl3pPr>
              <a:buNone/>
              <a:defRPr>
                <a:latin typeface="+mj-lt"/>
              </a:defRPr>
            </a:lvl3pPr>
            <a:lvl4pPr>
              <a:buNone/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2371EC4-EE93-5046-B270-C00F07337F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4072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735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pt 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089;p38">
            <a:extLst>
              <a:ext uri="{FF2B5EF4-FFF2-40B4-BE49-F238E27FC236}">
                <a16:creationId xmlns:a16="http://schemas.microsoft.com/office/drawing/2014/main" id="{791CE818-E15F-564A-851F-6660849C1A84}"/>
              </a:ext>
            </a:extLst>
          </p:cNvPr>
          <p:cNvSpPr/>
          <p:nvPr userDrawn="1"/>
        </p:nvSpPr>
        <p:spPr>
          <a:xfrm>
            <a:off x="0" y="0"/>
            <a:ext cx="19359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57840CFA-3307-DB46-8D54-A9F19D36A9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898" y="2411912"/>
            <a:ext cx="1183020" cy="340200"/>
          </a:xfrm>
        </p:spPr>
        <p:txBody>
          <a:bodyPr/>
          <a:lstStyle>
            <a:lvl1pPr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buNone/>
              <a:defRPr>
                <a:latin typeface="+mj-lt"/>
              </a:defRPr>
            </a:lvl2pPr>
            <a:lvl3pPr>
              <a:buNone/>
              <a:defRPr>
                <a:latin typeface="+mj-lt"/>
              </a:defRPr>
            </a:lvl3pPr>
            <a:lvl4pPr>
              <a:buNone/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A904B2B-F36D-0C40-B3CF-1B8465EFA6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6038" y="1333500"/>
            <a:ext cx="5800725" cy="2181225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None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None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None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buNone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</p:txBody>
      </p:sp>
      <p:sp>
        <p:nvSpPr>
          <p:cNvPr id="7" name="Google Shape;9091;p38">
            <a:extLst>
              <a:ext uri="{FF2B5EF4-FFF2-40B4-BE49-F238E27FC236}">
                <a16:creationId xmlns:a16="http://schemas.microsoft.com/office/drawing/2014/main" id="{9D281D6E-293A-ED4B-9A04-FBBCCC61ED26}"/>
              </a:ext>
            </a:extLst>
          </p:cNvPr>
          <p:cNvSpPr/>
          <p:nvPr userDrawn="1"/>
        </p:nvSpPr>
        <p:spPr>
          <a:xfrm>
            <a:off x="1799550" y="2008800"/>
            <a:ext cx="272700" cy="112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144FBC-CDCD-A545-8493-E2AEB25F53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6440" y="244044"/>
            <a:ext cx="908074" cy="332222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B93D66F-C769-0C4E-95FA-1146729031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309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p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089;p38">
            <a:extLst>
              <a:ext uri="{FF2B5EF4-FFF2-40B4-BE49-F238E27FC236}">
                <a16:creationId xmlns:a16="http://schemas.microsoft.com/office/drawing/2014/main" id="{4A8C13C5-CA7D-8249-8B4E-2629A33267AD}"/>
              </a:ext>
            </a:extLst>
          </p:cNvPr>
          <p:cNvSpPr/>
          <p:nvPr userDrawn="1"/>
        </p:nvSpPr>
        <p:spPr>
          <a:xfrm>
            <a:off x="0" y="0"/>
            <a:ext cx="1261472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Google Shape;9091;p38">
            <a:extLst>
              <a:ext uri="{FF2B5EF4-FFF2-40B4-BE49-F238E27FC236}">
                <a16:creationId xmlns:a16="http://schemas.microsoft.com/office/drawing/2014/main" id="{70C7D5D4-40C8-B344-9389-0FCB4D2E48D8}"/>
              </a:ext>
            </a:extLst>
          </p:cNvPr>
          <p:cNvSpPr/>
          <p:nvPr userDrawn="1"/>
        </p:nvSpPr>
        <p:spPr>
          <a:xfrm>
            <a:off x="1125122" y="2008800"/>
            <a:ext cx="272700" cy="112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Google Shape;9089;p38">
            <a:extLst>
              <a:ext uri="{FF2B5EF4-FFF2-40B4-BE49-F238E27FC236}">
                <a16:creationId xmlns:a16="http://schemas.microsoft.com/office/drawing/2014/main" id="{7CA68A28-23D1-914C-8CE9-EBC98AF65540}"/>
              </a:ext>
            </a:extLst>
          </p:cNvPr>
          <p:cNvSpPr/>
          <p:nvPr userDrawn="1"/>
        </p:nvSpPr>
        <p:spPr>
          <a:xfrm>
            <a:off x="7883744" y="0"/>
            <a:ext cx="1261472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" name="Google Shape;9091;p38">
            <a:extLst>
              <a:ext uri="{FF2B5EF4-FFF2-40B4-BE49-F238E27FC236}">
                <a16:creationId xmlns:a16="http://schemas.microsoft.com/office/drawing/2014/main" id="{4F8C32E2-F803-2C49-9C0F-1717F3DD0233}"/>
              </a:ext>
            </a:extLst>
          </p:cNvPr>
          <p:cNvSpPr/>
          <p:nvPr userDrawn="1"/>
        </p:nvSpPr>
        <p:spPr>
          <a:xfrm>
            <a:off x="7746178" y="2008800"/>
            <a:ext cx="272700" cy="112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Google Shape;9100;p39">
            <a:extLst>
              <a:ext uri="{FF2B5EF4-FFF2-40B4-BE49-F238E27FC236}">
                <a16:creationId xmlns:a16="http://schemas.microsoft.com/office/drawing/2014/main" id="{17CBD9FD-0C1E-9945-A04A-DE31B5F85F2D}"/>
              </a:ext>
            </a:extLst>
          </p:cNvPr>
          <p:cNvSpPr txBox="1">
            <a:spLocks/>
          </p:cNvSpPr>
          <p:nvPr userDrawn="1"/>
        </p:nvSpPr>
        <p:spPr>
          <a:xfrm>
            <a:off x="2249291" y="3053415"/>
            <a:ext cx="4687227" cy="16441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lnSpc>
                <a:spcPct val="150000"/>
              </a:lnSpc>
              <a:buClr>
                <a:schemeClr val="dk1"/>
              </a:buClr>
              <a:buSzPts val="1100"/>
              <a:buFontTx/>
              <a:buChar char="-"/>
            </a:pPr>
            <a:endParaRPr lang="en-US" sz="1100" dirty="0">
              <a:solidFill>
                <a:srgbClr val="33333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" name="Title 12">
            <a:extLst>
              <a:ext uri="{FF2B5EF4-FFF2-40B4-BE49-F238E27FC236}">
                <a16:creationId xmlns:a16="http://schemas.microsoft.com/office/drawing/2014/main" id="{0CAB5A53-55FF-AE4D-A1AC-AB931F44D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7482" y="996307"/>
            <a:ext cx="5140989" cy="564282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38A6CFDF-7D8C-C145-97BD-565C06727C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07483" y="1560589"/>
            <a:ext cx="5140990" cy="2265000"/>
          </a:xfr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Text 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6054867-1C92-4F49-A3E9-D2759234B7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691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pt 6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193;p47">
            <a:extLst>
              <a:ext uri="{FF2B5EF4-FFF2-40B4-BE49-F238E27FC236}">
                <a16:creationId xmlns:a16="http://schemas.microsoft.com/office/drawing/2014/main" id="{CB2F15C0-4007-0844-87FD-3C7421B32001}"/>
              </a:ext>
            </a:extLst>
          </p:cNvPr>
          <p:cNvSpPr/>
          <p:nvPr userDrawn="1"/>
        </p:nvSpPr>
        <p:spPr>
          <a:xfrm>
            <a:off x="8871300" y="4017600"/>
            <a:ext cx="272700" cy="112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Google Shape;9197;p47">
            <a:extLst>
              <a:ext uri="{FF2B5EF4-FFF2-40B4-BE49-F238E27FC236}">
                <a16:creationId xmlns:a16="http://schemas.microsoft.com/office/drawing/2014/main" id="{9B7EEB7E-1F44-A44D-AFCA-26373AFE0068}"/>
              </a:ext>
            </a:extLst>
          </p:cNvPr>
          <p:cNvSpPr/>
          <p:nvPr userDrawn="1"/>
        </p:nvSpPr>
        <p:spPr>
          <a:xfrm>
            <a:off x="0" y="0"/>
            <a:ext cx="272700" cy="112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Title 12">
            <a:extLst>
              <a:ext uri="{FF2B5EF4-FFF2-40B4-BE49-F238E27FC236}">
                <a16:creationId xmlns:a16="http://schemas.microsoft.com/office/drawing/2014/main" id="{316D2FA7-FC12-9C46-9F7A-1E1894DA7F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01506" y="996307"/>
            <a:ext cx="5140989" cy="564282"/>
          </a:xfrm>
        </p:spPr>
        <p:txBody>
          <a:bodyPr/>
          <a:lstStyle>
            <a:lvl1pPr algn="ctr"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118BE196-6795-F84A-A828-1F512D178D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01505" y="1560589"/>
            <a:ext cx="5140990" cy="2265000"/>
          </a:xfr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Text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E1875-D154-594B-A7B3-24C9E2B644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577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pt 7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9213;p49">
            <a:extLst>
              <a:ext uri="{FF2B5EF4-FFF2-40B4-BE49-F238E27FC236}">
                <a16:creationId xmlns:a16="http://schemas.microsoft.com/office/drawing/2014/main" id="{7F7069AE-CB4C-844A-95BC-551E61D89D0F}"/>
              </a:ext>
            </a:extLst>
          </p:cNvPr>
          <p:cNvSpPr/>
          <p:nvPr userDrawn="1"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Google Shape;9216;p49">
            <a:extLst>
              <a:ext uri="{FF2B5EF4-FFF2-40B4-BE49-F238E27FC236}">
                <a16:creationId xmlns:a16="http://schemas.microsoft.com/office/drawing/2014/main" id="{56C72E86-F9B8-9441-A400-EABA655F6FE9}"/>
              </a:ext>
            </a:extLst>
          </p:cNvPr>
          <p:cNvSpPr/>
          <p:nvPr userDrawn="1"/>
        </p:nvSpPr>
        <p:spPr>
          <a:xfrm>
            <a:off x="4435650" y="2008800"/>
            <a:ext cx="272700" cy="112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Title 12">
            <a:extLst>
              <a:ext uri="{FF2B5EF4-FFF2-40B4-BE49-F238E27FC236}">
                <a16:creationId xmlns:a16="http://schemas.microsoft.com/office/drawing/2014/main" id="{3E0DAB50-161C-A84D-8702-C33D21D51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626" y="571243"/>
            <a:ext cx="3581670" cy="564282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B456291C-CD71-A54D-9615-9F3A5DB4BE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626" y="1885825"/>
            <a:ext cx="3581671" cy="2265000"/>
          </a:xfr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Text 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34D4D9E7-1610-9241-9B74-DBA310809F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393" y="1885825"/>
            <a:ext cx="3843833" cy="2265000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26005372-295F-0649-8066-2CC1A97F12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626" y="1379095"/>
            <a:ext cx="3581671" cy="4646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Subtitle 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16348038-D066-674C-B015-A0EB7B3FF5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5393" y="1379094"/>
            <a:ext cx="3843833" cy="4646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Subtitle 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C275730-A922-C748-9D7A-D767B3FDE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86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46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pt 8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229;p50">
            <a:extLst>
              <a:ext uri="{FF2B5EF4-FFF2-40B4-BE49-F238E27FC236}">
                <a16:creationId xmlns:a16="http://schemas.microsoft.com/office/drawing/2014/main" id="{6DC5895D-6E76-C242-B8E8-2BB380BA3A21}"/>
              </a:ext>
            </a:extLst>
          </p:cNvPr>
          <p:cNvSpPr/>
          <p:nvPr userDrawn="1"/>
        </p:nvSpPr>
        <p:spPr>
          <a:xfrm>
            <a:off x="7953300" y="0"/>
            <a:ext cx="11907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Google Shape;9231;p50">
            <a:extLst>
              <a:ext uri="{FF2B5EF4-FFF2-40B4-BE49-F238E27FC236}">
                <a16:creationId xmlns:a16="http://schemas.microsoft.com/office/drawing/2014/main" id="{EF7EBD20-FB9B-9E49-B5FD-0CC28EB7E47C}"/>
              </a:ext>
            </a:extLst>
          </p:cNvPr>
          <p:cNvSpPr/>
          <p:nvPr userDrawn="1"/>
        </p:nvSpPr>
        <p:spPr>
          <a:xfrm>
            <a:off x="7816949" y="1439250"/>
            <a:ext cx="272700" cy="226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Title 12">
            <a:extLst>
              <a:ext uri="{FF2B5EF4-FFF2-40B4-BE49-F238E27FC236}">
                <a16:creationId xmlns:a16="http://schemas.microsoft.com/office/drawing/2014/main" id="{56282FE9-68C2-9C40-B550-DD095424F1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475" y="996307"/>
            <a:ext cx="6546774" cy="564282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981966A1-73F3-2F47-95CC-8F0E6BE59F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475" y="1560589"/>
            <a:ext cx="6546773" cy="2265000"/>
          </a:xfr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SUBHEAD</a:t>
            </a:r>
          </a:p>
          <a:p>
            <a:pPr lvl="0"/>
            <a:r>
              <a:rPr lang="en-US" dirty="0"/>
              <a:t>Text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58E42-8F5F-D44E-AC2C-DEE3C000FA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681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 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09;p30">
            <a:extLst>
              <a:ext uri="{FF2B5EF4-FFF2-40B4-BE49-F238E27FC236}">
                <a16:creationId xmlns:a16="http://schemas.microsoft.com/office/drawing/2014/main" id="{4417EAB3-774E-3C4B-8381-104500A047A2}"/>
              </a:ext>
            </a:extLst>
          </p:cNvPr>
          <p:cNvSpPr/>
          <p:nvPr userDrawn="1"/>
        </p:nvSpPr>
        <p:spPr>
          <a:xfrm>
            <a:off x="7433100" y="224"/>
            <a:ext cx="1710900" cy="5143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6CC568-6D05-E743-8F96-57D58A7ED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7007" y="1782091"/>
            <a:ext cx="1875557" cy="789547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F5967F-F276-D040-9B98-D9E6373AF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8360" y="2669485"/>
            <a:ext cx="4616450" cy="673322"/>
          </a:xfrm>
        </p:spPr>
        <p:txBody>
          <a:bodyPr/>
          <a:lstStyle>
            <a:lvl1pPr>
              <a:buNone/>
              <a:defRPr sz="24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78C26FC-C8A2-7941-8669-5AB65ECEC7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8360" y="3043621"/>
            <a:ext cx="4616450" cy="1289050"/>
          </a:xfrm>
        </p:spPr>
        <p:txBody>
          <a:bodyPr/>
          <a:lstStyle>
            <a:lvl1pPr>
              <a:buNone/>
              <a:defRPr sz="18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Google Shape;9010;p30">
            <a:extLst>
              <a:ext uri="{FF2B5EF4-FFF2-40B4-BE49-F238E27FC236}">
                <a16:creationId xmlns:a16="http://schemas.microsoft.com/office/drawing/2014/main" id="{60240720-1825-C048-99D6-E40C3EFEFB5F}"/>
              </a:ext>
            </a:extLst>
          </p:cNvPr>
          <p:cNvSpPr/>
          <p:nvPr userDrawn="1"/>
        </p:nvSpPr>
        <p:spPr>
          <a:xfrm>
            <a:off x="7265550" y="2878500"/>
            <a:ext cx="335100" cy="226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2419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pt 9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229;p50">
            <a:extLst>
              <a:ext uri="{FF2B5EF4-FFF2-40B4-BE49-F238E27FC236}">
                <a16:creationId xmlns:a16="http://schemas.microsoft.com/office/drawing/2014/main" id="{6DC5895D-6E76-C242-B8E8-2BB380BA3A21}"/>
              </a:ext>
            </a:extLst>
          </p:cNvPr>
          <p:cNvSpPr/>
          <p:nvPr userDrawn="1"/>
        </p:nvSpPr>
        <p:spPr>
          <a:xfrm>
            <a:off x="7953300" y="0"/>
            <a:ext cx="11907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Google Shape;9231;p50">
            <a:extLst>
              <a:ext uri="{FF2B5EF4-FFF2-40B4-BE49-F238E27FC236}">
                <a16:creationId xmlns:a16="http://schemas.microsoft.com/office/drawing/2014/main" id="{EF7EBD20-FB9B-9E49-B5FD-0CC28EB7E47C}"/>
              </a:ext>
            </a:extLst>
          </p:cNvPr>
          <p:cNvSpPr/>
          <p:nvPr userDrawn="1"/>
        </p:nvSpPr>
        <p:spPr>
          <a:xfrm>
            <a:off x="7816949" y="599607"/>
            <a:ext cx="272700" cy="42946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id="{1742122A-DF0D-9B48-A3F3-FD18C532D1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475" y="996307"/>
            <a:ext cx="6546774" cy="564282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C377CB66-26E3-934A-B09F-ECDF519A63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475" y="1560589"/>
            <a:ext cx="6546773" cy="2265000"/>
          </a:xfr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SUBHEAD</a:t>
            </a:r>
          </a:p>
          <a:p>
            <a:pPr lvl="0"/>
            <a:r>
              <a:rPr lang="en-US" dirty="0"/>
              <a:t>Text 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50DBDCC-BFD1-2F4B-99AA-1EEA784615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959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pt 1 - Dark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229;p50">
            <a:extLst>
              <a:ext uri="{FF2B5EF4-FFF2-40B4-BE49-F238E27FC236}">
                <a16:creationId xmlns:a16="http://schemas.microsoft.com/office/drawing/2014/main" id="{6DC5895D-6E76-C242-B8E8-2BB380BA3A21}"/>
              </a:ext>
            </a:extLst>
          </p:cNvPr>
          <p:cNvSpPr/>
          <p:nvPr userDrawn="1"/>
        </p:nvSpPr>
        <p:spPr>
          <a:xfrm>
            <a:off x="0" y="0"/>
            <a:ext cx="4167266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1C0AC5-B6B4-6D43-B27C-5D0D976A3E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35700" y="719138"/>
            <a:ext cx="2646363" cy="1762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3E898FEA-97E8-3A45-A15C-60E5283D8E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57523" y="719138"/>
            <a:ext cx="2646363" cy="1762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C8D6D5A-F27D-024A-B76F-887E838FD17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700" y="2662238"/>
            <a:ext cx="2646363" cy="1762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A4A16DA7-6984-9D4F-8C3D-E2EE0511FC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57523" y="2662238"/>
            <a:ext cx="2646363" cy="1762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Google Shape;9091;p38">
            <a:extLst>
              <a:ext uri="{FF2B5EF4-FFF2-40B4-BE49-F238E27FC236}">
                <a16:creationId xmlns:a16="http://schemas.microsoft.com/office/drawing/2014/main" id="{5FFBD7CD-5147-E744-9D9E-D27EAEED6627}"/>
              </a:ext>
            </a:extLst>
          </p:cNvPr>
          <p:cNvSpPr/>
          <p:nvPr userDrawn="1"/>
        </p:nvSpPr>
        <p:spPr>
          <a:xfrm>
            <a:off x="0" y="2106118"/>
            <a:ext cx="272700" cy="9443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" name="Title 12">
            <a:extLst>
              <a:ext uri="{FF2B5EF4-FFF2-40B4-BE49-F238E27FC236}">
                <a16:creationId xmlns:a16="http://schemas.microsoft.com/office/drawing/2014/main" id="{8AD00D8E-BD63-184F-88CD-0007C7BA63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410" y="1258663"/>
            <a:ext cx="2478175" cy="564282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018733E-DEA7-C046-8D0D-663F6ABC08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411" y="1822945"/>
            <a:ext cx="2478176" cy="2265000"/>
          </a:xfr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Text 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C6649FC-214D-654B-A788-DF818A50C4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47247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806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pt 2 - Dark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229;p50">
            <a:extLst>
              <a:ext uri="{FF2B5EF4-FFF2-40B4-BE49-F238E27FC236}">
                <a16:creationId xmlns:a16="http://schemas.microsoft.com/office/drawing/2014/main" id="{6DC5895D-6E76-C242-B8E8-2BB380BA3A21}"/>
              </a:ext>
            </a:extLst>
          </p:cNvPr>
          <p:cNvSpPr/>
          <p:nvPr userDrawn="1"/>
        </p:nvSpPr>
        <p:spPr>
          <a:xfrm>
            <a:off x="0" y="0"/>
            <a:ext cx="4167266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1C0AC5-B6B4-6D43-B27C-5D0D976A3E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35700" y="719138"/>
            <a:ext cx="2646363" cy="1762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3E898FEA-97E8-3A45-A15C-60E5283D8E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57523" y="719138"/>
            <a:ext cx="2646363" cy="37052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C8D6D5A-F27D-024A-B76F-887E838FD17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700" y="2662238"/>
            <a:ext cx="2646363" cy="1762125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Google Shape;9091;p38">
            <a:extLst>
              <a:ext uri="{FF2B5EF4-FFF2-40B4-BE49-F238E27FC236}">
                <a16:creationId xmlns:a16="http://schemas.microsoft.com/office/drawing/2014/main" id="{5FFBD7CD-5147-E744-9D9E-D27EAEED6627}"/>
              </a:ext>
            </a:extLst>
          </p:cNvPr>
          <p:cNvSpPr/>
          <p:nvPr userDrawn="1"/>
        </p:nvSpPr>
        <p:spPr>
          <a:xfrm>
            <a:off x="0" y="2106118"/>
            <a:ext cx="272700" cy="9443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Title 12">
            <a:extLst>
              <a:ext uri="{FF2B5EF4-FFF2-40B4-BE49-F238E27FC236}">
                <a16:creationId xmlns:a16="http://schemas.microsoft.com/office/drawing/2014/main" id="{DE843885-CD32-B241-AE9A-464EF62042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410" y="1258663"/>
            <a:ext cx="2478175" cy="564282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AE73FE98-36A3-D546-BE4C-4671BFD863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411" y="1822945"/>
            <a:ext cx="2478176" cy="2265000"/>
          </a:xfr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Text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63D3ADB-69BF-E54A-AAF4-F73E35ED0C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4724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331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pt 3 - Dark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229;p50">
            <a:extLst>
              <a:ext uri="{FF2B5EF4-FFF2-40B4-BE49-F238E27FC236}">
                <a16:creationId xmlns:a16="http://schemas.microsoft.com/office/drawing/2014/main" id="{6DC5895D-6E76-C242-B8E8-2BB380BA3A21}"/>
              </a:ext>
            </a:extLst>
          </p:cNvPr>
          <p:cNvSpPr/>
          <p:nvPr userDrawn="1"/>
        </p:nvSpPr>
        <p:spPr>
          <a:xfrm>
            <a:off x="0" y="0"/>
            <a:ext cx="3380282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3E898FEA-97E8-3A45-A15C-60E5283D8E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80282" y="18499"/>
            <a:ext cx="5763718" cy="512467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Google Shape;9091;p38">
            <a:extLst>
              <a:ext uri="{FF2B5EF4-FFF2-40B4-BE49-F238E27FC236}">
                <a16:creationId xmlns:a16="http://schemas.microsoft.com/office/drawing/2014/main" id="{5FFBD7CD-5147-E744-9D9E-D27EAEED6627}"/>
              </a:ext>
            </a:extLst>
          </p:cNvPr>
          <p:cNvSpPr/>
          <p:nvPr userDrawn="1"/>
        </p:nvSpPr>
        <p:spPr>
          <a:xfrm>
            <a:off x="0" y="2106118"/>
            <a:ext cx="272700" cy="9443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Title 12">
            <a:extLst>
              <a:ext uri="{FF2B5EF4-FFF2-40B4-BE49-F238E27FC236}">
                <a16:creationId xmlns:a16="http://schemas.microsoft.com/office/drawing/2014/main" id="{C0F6FD04-8537-9842-98D0-EC3F8B3BD5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410" y="1258663"/>
            <a:ext cx="2478175" cy="564282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B835E8CC-0710-8444-880A-A81FBFD73D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411" y="1822945"/>
            <a:ext cx="2478176" cy="2265000"/>
          </a:xfr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Text 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A6ECC4E-BE7B-CB4E-A2BC-EC7209333F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95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amily of Solution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61585B-2CF7-024E-8224-D7583A898EF2}"/>
              </a:ext>
            </a:extLst>
          </p:cNvPr>
          <p:cNvSpPr txBox="1"/>
          <p:nvPr userDrawn="1"/>
        </p:nvSpPr>
        <p:spPr>
          <a:xfrm>
            <a:off x="4072865" y="1023017"/>
            <a:ext cx="1952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Family of Solutions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EAF355-3B09-684B-9307-DDC25D3B3F80}"/>
              </a:ext>
            </a:extLst>
          </p:cNvPr>
          <p:cNvSpPr/>
          <p:nvPr userDrawn="1"/>
        </p:nvSpPr>
        <p:spPr>
          <a:xfrm>
            <a:off x="3787514" y="4665144"/>
            <a:ext cx="1376597" cy="4714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24D0A4-D82D-E449-911B-FD58DB5590D4}"/>
              </a:ext>
            </a:extLst>
          </p:cNvPr>
          <p:cNvSpPr/>
          <p:nvPr userDrawn="1"/>
        </p:nvSpPr>
        <p:spPr>
          <a:xfrm>
            <a:off x="0" y="2688324"/>
            <a:ext cx="9144000" cy="1276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Google Shape;9091;p38">
            <a:extLst>
              <a:ext uri="{FF2B5EF4-FFF2-40B4-BE49-F238E27FC236}">
                <a16:creationId xmlns:a16="http://schemas.microsoft.com/office/drawing/2014/main" id="{8F8B0297-D1EA-F746-825E-D9AD46DAF011}"/>
              </a:ext>
            </a:extLst>
          </p:cNvPr>
          <p:cNvSpPr/>
          <p:nvPr userDrawn="1"/>
        </p:nvSpPr>
        <p:spPr>
          <a:xfrm rot="5400000">
            <a:off x="418286" y="3410261"/>
            <a:ext cx="272700" cy="11092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3DF71DD-A96E-2544-AC9B-9341B82BB8AE}"/>
              </a:ext>
            </a:extLst>
          </p:cNvPr>
          <p:cNvCxnSpPr/>
          <p:nvPr userDrawn="1"/>
        </p:nvCxnSpPr>
        <p:spPr>
          <a:xfrm>
            <a:off x="1174385" y="1207683"/>
            <a:ext cx="829621" cy="0"/>
          </a:xfrm>
          <a:prstGeom prst="straightConnector1">
            <a:avLst/>
          </a:prstGeom>
          <a:ln w="3175">
            <a:solidFill>
              <a:schemeClr val="tx2"/>
            </a:solidFill>
            <a:headEnd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6F1BCA4-80EA-564A-A691-9A51E15FF174}"/>
              </a:ext>
            </a:extLst>
          </p:cNvPr>
          <p:cNvCxnSpPr>
            <a:cxnSpLocks/>
          </p:cNvCxnSpPr>
          <p:nvPr userDrawn="1"/>
        </p:nvCxnSpPr>
        <p:spPr>
          <a:xfrm>
            <a:off x="1174385" y="1207683"/>
            <a:ext cx="0" cy="1370624"/>
          </a:xfrm>
          <a:prstGeom prst="straightConnector1">
            <a:avLst/>
          </a:prstGeom>
          <a:ln w="3175">
            <a:solidFill>
              <a:schemeClr val="tx2"/>
            </a:solidFill>
            <a:headEnd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4009B61E-A989-874E-BCFB-AA03587AF2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8507" y="893147"/>
            <a:ext cx="1710809" cy="629072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BDCEFFD-81BA-F048-9544-73D6A2CB36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97A15A-1F6F-F14F-A80C-2915BD833E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5146" y="3059148"/>
            <a:ext cx="9093708" cy="53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96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AS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09;p30">
            <a:extLst>
              <a:ext uri="{FF2B5EF4-FFF2-40B4-BE49-F238E27FC236}">
                <a16:creationId xmlns:a16="http://schemas.microsoft.com/office/drawing/2014/main" id="{4417EAB3-774E-3C4B-8381-104500A047A2}"/>
              </a:ext>
            </a:extLst>
          </p:cNvPr>
          <p:cNvSpPr/>
          <p:nvPr userDrawn="1"/>
        </p:nvSpPr>
        <p:spPr>
          <a:xfrm>
            <a:off x="7433100" y="224"/>
            <a:ext cx="1710900" cy="5143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6CC568-6D05-E743-8F96-57D58A7ED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7008" y="1772713"/>
            <a:ext cx="2186641" cy="796751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F5967F-F276-D040-9B98-D9E6373AF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8360" y="2669485"/>
            <a:ext cx="4616450" cy="673322"/>
          </a:xfrm>
        </p:spPr>
        <p:txBody>
          <a:bodyPr/>
          <a:lstStyle>
            <a:lvl1pPr>
              <a:buNone/>
              <a:defRPr sz="24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78C26FC-C8A2-7941-8669-5AB65ECEC7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8360" y="3043621"/>
            <a:ext cx="4616450" cy="1289050"/>
          </a:xfrm>
        </p:spPr>
        <p:txBody>
          <a:bodyPr/>
          <a:lstStyle>
            <a:lvl1pPr>
              <a:buNone/>
              <a:defRPr sz="18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Google Shape;9010;p30">
            <a:extLst>
              <a:ext uri="{FF2B5EF4-FFF2-40B4-BE49-F238E27FC236}">
                <a16:creationId xmlns:a16="http://schemas.microsoft.com/office/drawing/2014/main" id="{9EBC6371-D948-DE4B-98EC-BCE7D1EC4F31}"/>
              </a:ext>
            </a:extLst>
          </p:cNvPr>
          <p:cNvSpPr/>
          <p:nvPr userDrawn="1"/>
        </p:nvSpPr>
        <p:spPr>
          <a:xfrm>
            <a:off x="7265550" y="2878500"/>
            <a:ext cx="335100" cy="226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9333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C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09;p30">
            <a:extLst>
              <a:ext uri="{FF2B5EF4-FFF2-40B4-BE49-F238E27FC236}">
                <a16:creationId xmlns:a16="http://schemas.microsoft.com/office/drawing/2014/main" id="{4417EAB3-774E-3C4B-8381-104500A047A2}"/>
              </a:ext>
            </a:extLst>
          </p:cNvPr>
          <p:cNvSpPr/>
          <p:nvPr userDrawn="1"/>
        </p:nvSpPr>
        <p:spPr>
          <a:xfrm>
            <a:off x="7433100" y="224"/>
            <a:ext cx="1710900" cy="5143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6CC568-6D05-E743-8F96-57D58A7ED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7008" y="1774662"/>
            <a:ext cx="1555046" cy="794802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F5967F-F276-D040-9B98-D9E6373AF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8360" y="2669485"/>
            <a:ext cx="4616450" cy="673322"/>
          </a:xfrm>
        </p:spPr>
        <p:txBody>
          <a:bodyPr/>
          <a:lstStyle>
            <a:lvl1pPr>
              <a:buNone/>
              <a:defRPr sz="24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78C26FC-C8A2-7941-8669-5AB65ECEC7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8360" y="3043621"/>
            <a:ext cx="4616450" cy="1289050"/>
          </a:xfrm>
        </p:spPr>
        <p:txBody>
          <a:bodyPr/>
          <a:lstStyle>
            <a:lvl1pPr>
              <a:buNone/>
              <a:defRPr sz="18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Google Shape;9010;p30">
            <a:extLst>
              <a:ext uri="{FF2B5EF4-FFF2-40B4-BE49-F238E27FC236}">
                <a16:creationId xmlns:a16="http://schemas.microsoft.com/office/drawing/2014/main" id="{45618E22-57E4-2A4F-9CC2-0AF1759740B7}"/>
              </a:ext>
            </a:extLst>
          </p:cNvPr>
          <p:cNvSpPr/>
          <p:nvPr userDrawn="1"/>
        </p:nvSpPr>
        <p:spPr>
          <a:xfrm>
            <a:off x="7265550" y="2878500"/>
            <a:ext cx="335100" cy="226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4000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GA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09;p30">
            <a:extLst>
              <a:ext uri="{FF2B5EF4-FFF2-40B4-BE49-F238E27FC236}">
                <a16:creationId xmlns:a16="http://schemas.microsoft.com/office/drawing/2014/main" id="{4417EAB3-774E-3C4B-8381-104500A047A2}"/>
              </a:ext>
            </a:extLst>
          </p:cNvPr>
          <p:cNvSpPr/>
          <p:nvPr userDrawn="1"/>
        </p:nvSpPr>
        <p:spPr>
          <a:xfrm>
            <a:off x="7433100" y="224"/>
            <a:ext cx="1710900" cy="5143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6CC568-6D05-E743-8F96-57D58A7ED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7008" y="1771112"/>
            <a:ext cx="1960398" cy="798352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F5967F-F276-D040-9B98-D9E6373AF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8360" y="2669485"/>
            <a:ext cx="4616450" cy="673322"/>
          </a:xfrm>
        </p:spPr>
        <p:txBody>
          <a:bodyPr/>
          <a:lstStyle>
            <a:lvl1pPr>
              <a:buNone/>
              <a:defRPr sz="24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78C26FC-C8A2-7941-8669-5AB65ECEC7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8360" y="3043621"/>
            <a:ext cx="4616450" cy="1289050"/>
          </a:xfrm>
        </p:spPr>
        <p:txBody>
          <a:bodyPr/>
          <a:lstStyle>
            <a:lvl1pPr>
              <a:buNone/>
              <a:defRPr sz="18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Google Shape;9010;p30">
            <a:extLst>
              <a:ext uri="{FF2B5EF4-FFF2-40B4-BE49-F238E27FC236}">
                <a16:creationId xmlns:a16="http://schemas.microsoft.com/office/drawing/2014/main" id="{C5884412-3B26-FC45-9B6D-02CAE4CCAB7A}"/>
              </a:ext>
            </a:extLst>
          </p:cNvPr>
          <p:cNvSpPr/>
          <p:nvPr userDrawn="1"/>
        </p:nvSpPr>
        <p:spPr>
          <a:xfrm>
            <a:off x="7265550" y="2878500"/>
            <a:ext cx="335100" cy="226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3543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TA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09;p30">
            <a:extLst>
              <a:ext uri="{FF2B5EF4-FFF2-40B4-BE49-F238E27FC236}">
                <a16:creationId xmlns:a16="http://schemas.microsoft.com/office/drawing/2014/main" id="{4417EAB3-774E-3C4B-8381-104500A047A2}"/>
              </a:ext>
            </a:extLst>
          </p:cNvPr>
          <p:cNvSpPr/>
          <p:nvPr userDrawn="1"/>
        </p:nvSpPr>
        <p:spPr>
          <a:xfrm>
            <a:off x="7433100" y="224"/>
            <a:ext cx="1710900" cy="5143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6CC568-6D05-E743-8F96-57D58A7ED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7008" y="1772673"/>
            <a:ext cx="1234534" cy="796791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F5967F-F276-D040-9B98-D9E6373AF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8360" y="2669485"/>
            <a:ext cx="4616450" cy="673322"/>
          </a:xfrm>
        </p:spPr>
        <p:txBody>
          <a:bodyPr/>
          <a:lstStyle>
            <a:lvl1pPr>
              <a:buNone/>
              <a:defRPr sz="24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78C26FC-C8A2-7941-8669-5AB65ECEC7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8360" y="3043621"/>
            <a:ext cx="4616450" cy="1289050"/>
          </a:xfrm>
        </p:spPr>
        <p:txBody>
          <a:bodyPr/>
          <a:lstStyle>
            <a:lvl1pPr>
              <a:buNone/>
              <a:defRPr sz="18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Google Shape;9010;p30">
            <a:extLst>
              <a:ext uri="{FF2B5EF4-FFF2-40B4-BE49-F238E27FC236}">
                <a16:creationId xmlns:a16="http://schemas.microsoft.com/office/drawing/2014/main" id="{8BA1FEC8-8CA9-984F-98D6-2036F3A4A0F1}"/>
              </a:ext>
            </a:extLst>
          </p:cNvPr>
          <p:cNvSpPr/>
          <p:nvPr userDrawn="1"/>
        </p:nvSpPr>
        <p:spPr>
          <a:xfrm>
            <a:off x="7265550" y="2878500"/>
            <a:ext cx="335100" cy="226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0020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DS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09;p30">
            <a:extLst>
              <a:ext uri="{FF2B5EF4-FFF2-40B4-BE49-F238E27FC236}">
                <a16:creationId xmlns:a16="http://schemas.microsoft.com/office/drawing/2014/main" id="{4417EAB3-774E-3C4B-8381-104500A047A2}"/>
              </a:ext>
            </a:extLst>
          </p:cNvPr>
          <p:cNvSpPr/>
          <p:nvPr userDrawn="1"/>
        </p:nvSpPr>
        <p:spPr>
          <a:xfrm>
            <a:off x="7433100" y="224"/>
            <a:ext cx="1710900" cy="5143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6CC568-6D05-E743-8F96-57D58A7ED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7008" y="1777803"/>
            <a:ext cx="2101800" cy="792783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F5967F-F276-D040-9B98-D9E6373AF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8360" y="2669485"/>
            <a:ext cx="4616450" cy="673322"/>
          </a:xfrm>
        </p:spPr>
        <p:txBody>
          <a:bodyPr/>
          <a:lstStyle>
            <a:lvl1pPr>
              <a:buNone/>
              <a:defRPr sz="24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78C26FC-C8A2-7941-8669-5AB65ECEC7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8360" y="3043621"/>
            <a:ext cx="4616450" cy="1289050"/>
          </a:xfrm>
        </p:spPr>
        <p:txBody>
          <a:bodyPr/>
          <a:lstStyle>
            <a:lvl1pPr>
              <a:buNone/>
              <a:defRPr sz="18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Google Shape;9010;p30">
            <a:extLst>
              <a:ext uri="{FF2B5EF4-FFF2-40B4-BE49-F238E27FC236}">
                <a16:creationId xmlns:a16="http://schemas.microsoft.com/office/drawing/2014/main" id="{154D8C84-CEB6-F744-9564-0204BD6A7076}"/>
              </a:ext>
            </a:extLst>
          </p:cNvPr>
          <p:cNvSpPr/>
          <p:nvPr userDrawn="1"/>
        </p:nvSpPr>
        <p:spPr>
          <a:xfrm>
            <a:off x="7265550" y="2878500"/>
            <a:ext cx="335100" cy="226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7431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CR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09;p30">
            <a:extLst>
              <a:ext uri="{FF2B5EF4-FFF2-40B4-BE49-F238E27FC236}">
                <a16:creationId xmlns:a16="http://schemas.microsoft.com/office/drawing/2014/main" id="{4417EAB3-774E-3C4B-8381-104500A047A2}"/>
              </a:ext>
            </a:extLst>
          </p:cNvPr>
          <p:cNvSpPr/>
          <p:nvPr userDrawn="1"/>
        </p:nvSpPr>
        <p:spPr>
          <a:xfrm>
            <a:off x="7433100" y="224"/>
            <a:ext cx="1710900" cy="5143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6CC568-6D05-E743-8F96-57D58A7ED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7007" y="1998482"/>
            <a:ext cx="3117631" cy="573156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F5967F-F276-D040-9B98-D9E6373AF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8360" y="2669485"/>
            <a:ext cx="4616450" cy="673322"/>
          </a:xfrm>
        </p:spPr>
        <p:txBody>
          <a:bodyPr/>
          <a:lstStyle>
            <a:lvl1pPr>
              <a:buNone/>
              <a:defRPr sz="24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78C26FC-C8A2-7941-8669-5AB65ECEC7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8360" y="3043621"/>
            <a:ext cx="4616450" cy="1289050"/>
          </a:xfrm>
        </p:spPr>
        <p:txBody>
          <a:bodyPr/>
          <a:lstStyle>
            <a:lvl1pPr>
              <a:buNone/>
              <a:defRPr sz="18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Google Shape;9010;p30">
            <a:extLst>
              <a:ext uri="{FF2B5EF4-FFF2-40B4-BE49-F238E27FC236}">
                <a16:creationId xmlns:a16="http://schemas.microsoft.com/office/drawing/2014/main" id="{954664FF-CAD5-FF4B-BCD6-1FFBA3ABEBA4}"/>
              </a:ext>
            </a:extLst>
          </p:cNvPr>
          <p:cNvSpPr/>
          <p:nvPr userDrawn="1"/>
        </p:nvSpPr>
        <p:spPr>
          <a:xfrm>
            <a:off x="7265550" y="2878500"/>
            <a:ext cx="335100" cy="226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4186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CR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09;p30">
            <a:extLst>
              <a:ext uri="{FF2B5EF4-FFF2-40B4-BE49-F238E27FC236}">
                <a16:creationId xmlns:a16="http://schemas.microsoft.com/office/drawing/2014/main" id="{4417EAB3-774E-3C4B-8381-104500A047A2}"/>
              </a:ext>
            </a:extLst>
          </p:cNvPr>
          <p:cNvSpPr/>
          <p:nvPr userDrawn="1"/>
        </p:nvSpPr>
        <p:spPr>
          <a:xfrm>
            <a:off x="7433100" y="224"/>
            <a:ext cx="1710900" cy="5143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F5967F-F276-D040-9B98-D9E6373AF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8360" y="2669485"/>
            <a:ext cx="4616450" cy="673322"/>
          </a:xfrm>
        </p:spPr>
        <p:txBody>
          <a:bodyPr/>
          <a:lstStyle>
            <a:lvl1pPr>
              <a:buNone/>
              <a:defRPr sz="24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78C26FC-C8A2-7941-8669-5AB65ECEC7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8360" y="3043621"/>
            <a:ext cx="4616450" cy="1289050"/>
          </a:xfrm>
        </p:spPr>
        <p:txBody>
          <a:bodyPr/>
          <a:lstStyle>
            <a:lvl1pPr>
              <a:buNone/>
              <a:defRPr sz="18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Google Shape;9010;p30">
            <a:extLst>
              <a:ext uri="{FF2B5EF4-FFF2-40B4-BE49-F238E27FC236}">
                <a16:creationId xmlns:a16="http://schemas.microsoft.com/office/drawing/2014/main" id="{954664FF-CAD5-FF4B-BCD6-1FFBA3ABEBA4}"/>
              </a:ext>
            </a:extLst>
          </p:cNvPr>
          <p:cNvSpPr/>
          <p:nvPr userDrawn="1"/>
        </p:nvSpPr>
        <p:spPr>
          <a:xfrm>
            <a:off x="7265550" y="2878500"/>
            <a:ext cx="335100" cy="226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3D9781-0AE7-354D-B38A-1AA427A297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79108" y="1776433"/>
            <a:ext cx="795205" cy="79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240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34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90" r:id="rId9"/>
    <p:sldLayoutId id="2147483662" r:id="rId10"/>
    <p:sldLayoutId id="2147483663" r:id="rId11"/>
    <p:sldLayoutId id="2147483676" r:id="rId12"/>
    <p:sldLayoutId id="2147483664" r:id="rId13"/>
    <p:sldLayoutId id="2147483687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5" r:id="rId22"/>
    <p:sldLayoutId id="2147483674" r:id="rId23"/>
    <p:sldLayoutId id="2147483678" r:id="rId2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B5D934-7327-8B4E-A1DC-117689AB637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3727450"/>
            <a:ext cx="4186238" cy="760413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A84255-2130-4374-90A9-52FD36FD1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229" y="1416050"/>
            <a:ext cx="5362312" cy="230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59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83"/>
    </mc:Choice>
    <mc:Fallback xmlns="">
      <p:transition spd="slow" advTm="1628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C40B9B-8B64-F71B-D7D5-A1586F6D84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11930" y="1252523"/>
            <a:ext cx="6129196" cy="3263411"/>
          </a:xfrm>
        </p:spPr>
        <p:txBody>
          <a:bodyPr>
            <a:noAutofit/>
          </a:bodyPr>
          <a:lstStyle/>
          <a:p>
            <a:pPr algn="ctr"/>
            <a:r>
              <a:rPr lang="en-US" sz="1800" b="1" dirty="0"/>
              <a:t>Thank you for attending the 2023 Chapter Leadership Academy.  We hope your Chapter will join us again next year!  </a:t>
            </a:r>
          </a:p>
          <a:p>
            <a:pPr algn="ctr"/>
            <a:endParaRPr lang="en-US" sz="1800" b="1" i="1" dirty="0"/>
          </a:p>
          <a:p>
            <a:pPr algn="ctr"/>
            <a:endParaRPr lang="en-US" sz="1800" b="1" i="1" dirty="0"/>
          </a:p>
          <a:p>
            <a:pPr algn="ctr"/>
            <a:r>
              <a:rPr lang="en-US" sz="1800" b="1" dirty="0"/>
              <a:t>Please scan the QR code and fill out the Academy evaluation.  This will help us to provide programs and resources to help your Chapter better serve and support your members</a:t>
            </a:r>
            <a:r>
              <a:rPr lang="en-US" b="1" dirty="0"/>
              <a:t>.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B0C2A4-3107-9B1C-3EFC-87CA3CF4DC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0371F868-C29A-DB44-9E83-8ECE8C5D78DD}" type="slidenum">
              <a:rPr lang="en-US" smtClean="0"/>
              <a:pPr algn="ctr"/>
              <a:t>2</a:t>
            </a:fld>
            <a:endParaRPr lang="en-US" dirty="0"/>
          </a:p>
        </p:txBody>
      </p:sp>
      <p:pic>
        <p:nvPicPr>
          <p:cNvPr id="8" name="Picture 7" descr="A green and white logo&#10;&#10;Description automatically generated with medium confidence">
            <a:extLst>
              <a:ext uri="{FF2B5EF4-FFF2-40B4-BE49-F238E27FC236}">
                <a16:creationId xmlns:a16="http://schemas.microsoft.com/office/drawing/2014/main" id="{27413C5C-3C7C-6A0A-4ABE-D3DCDCBD9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046" y="284319"/>
            <a:ext cx="1530854" cy="65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523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B0C2A4-3107-9B1C-3EFC-87CA3CF4DC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0371F868-C29A-DB44-9E83-8ECE8C5D78DD}" type="slidenum">
              <a:rPr lang="en-US" smtClean="0"/>
              <a:pPr algn="ctr"/>
              <a:t>3</a:t>
            </a:fld>
            <a:endParaRPr lang="en-US" dirty="0"/>
          </a:p>
        </p:txBody>
      </p:sp>
      <p:pic>
        <p:nvPicPr>
          <p:cNvPr id="3" name="Picture 2" descr="A qr code on a green background&#10;&#10;Description automatically generated">
            <a:extLst>
              <a:ext uri="{FF2B5EF4-FFF2-40B4-BE49-F238E27FC236}">
                <a16:creationId xmlns:a16="http://schemas.microsoft.com/office/drawing/2014/main" id="{EB99972D-B07C-440B-E9BA-8489F38A5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18" y="317468"/>
            <a:ext cx="4508564" cy="450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33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new">
      <a:dk1>
        <a:srgbClr val="0B5940"/>
      </a:dk1>
      <a:lt1>
        <a:srgbClr val="FFFFFF"/>
      </a:lt1>
      <a:dk2>
        <a:srgbClr val="242C41"/>
      </a:dk2>
      <a:lt2>
        <a:srgbClr val="FFFFFF"/>
      </a:lt2>
      <a:accent1>
        <a:srgbClr val="0A8EF3"/>
      </a:accent1>
      <a:accent2>
        <a:srgbClr val="04A9A5"/>
      </a:accent2>
      <a:accent3>
        <a:srgbClr val="FFA201"/>
      </a:accent3>
      <a:accent4>
        <a:srgbClr val="D0D5CB"/>
      </a:accent4>
      <a:accent5>
        <a:srgbClr val="333333"/>
      </a:accent5>
      <a:accent6>
        <a:srgbClr val="EBF1F3"/>
      </a:accent6>
      <a:hlink>
        <a:srgbClr val="0A8EF3"/>
      </a:hlink>
      <a:folHlink>
        <a:srgbClr val="0A8EF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CF6A2A83D0EA42AA4E06B0C085511E" ma:contentTypeVersion="695" ma:contentTypeDescription="Create a new document." ma:contentTypeScope="" ma:versionID="89ffa459a2d45be38ba5ca14092a459c">
  <xsd:schema xmlns:xsd="http://www.w3.org/2001/XMLSchema" xmlns:xs="http://www.w3.org/2001/XMLSchema" xmlns:p="http://schemas.microsoft.com/office/2006/metadata/properties" xmlns:ns2="2280dd3a-6da6-4bfb-88f9-e12ecc249002" xmlns:ns3="9269ceac-5c65-4307-8ae2-4607a049bc12" targetNamespace="http://schemas.microsoft.com/office/2006/metadata/properties" ma:root="true" ma:fieldsID="b97dbee751606c7ff52945597ae94cf0" ns2:_="" ns3:_="">
    <xsd:import namespace="2280dd3a-6da6-4bfb-88f9-e12ecc249002"/>
    <xsd:import namespace="9269ceac-5c65-4307-8ae2-4607a049bc1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2:SharedWithUsers" minOccurs="0"/>
                <xsd:element ref="ns2:SharedWithDetail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80dd3a-6da6-4bfb-88f9-e12ecc24900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db06385a-ca9e-4ba4-978c-b2bb7c2981a6}" ma:internalName="TaxCatchAll" ma:showField="CatchAllData" ma:web="2280dd3a-6da6-4bfb-88f9-e12ecc249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9ceac-5c65-4307-8ae2-4607a049bc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5743e812-33f0-406c-a19f-c717c821db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280dd3a-6da6-4bfb-88f9-e12ecc249002">Y7XZYZ7WP323-305703983-303844</_dlc_DocId>
    <_dlc_DocIdUrl xmlns="2280dd3a-6da6-4bfb-88f9-e12ecc249002">
      <Url>https://2023701800.sharepoint.com/sites/ICC-Marketing-01/_layouts/15/DocIdRedir.aspx?ID=Y7XZYZ7WP323-305703983-303844</Url>
      <Description>Y7XZYZ7WP323-305703983-303844</Description>
    </_dlc_DocIdUrl>
    <lcf76f155ced4ddcb4097134ff3c332f xmlns="9269ceac-5c65-4307-8ae2-4607a049bc12">
      <Terms xmlns="http://schemas.microsoft.com/office/infopath/2007/PartnerControls"/>
    </lcf76f155ced4ddcb4097134ff3c332f>
    <TaxCatchAll xmlns="2280dd3a-6da6-4bfb-88f9-e12ecc249002" xsi:nil="true"/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41B48EB-FA43-45A5-AC01-C3F7BE9116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E87892-BBD5-44A2-B117-84B9CBB95BF9}"/>
</file>

<file path=customXml/itemProps3.xml><?xml version="1.0" encoding="utf-8"?>
<ds:datastoreItem xmlns:ds="http://schemas.openxmlformats.org/officeDocument/2006/customXml" ds:itemID="{3957990F-24D1-42D6-BA0B-B0166C432FD4}">
  <ds:schemaRefs>
    <ds:schemaRef ds:uri="2280dd3a-6da6-4bfb-88f9-e12ecc249002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dcmitype/"/>
    <ds:schemaRef ds:uri="9269ceac-5c65-4307-8ae2-4607a049bc12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73177EE1-F992-468F-BFD4-ED7337D1E8A7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17191</TotalTime>
  <Words>56</Words>
  <Application>Microsoft Office PowerPoint</Application>
  <PresentationFormat>On-screen Show (16:9)</PresentationFormat>
  <Paragraphs>7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Roboto Light</vt:lpstr>
      <vt:lpstr>System Font Regular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Carmel Gieson</dc:creator>
  <cp:lastModifiedBy>Ron Piester</cp:lastModifiedBy>
  <cp:revision>378</cp:revision>
  <cp:lastPrinted>2021-07-14T20:12:55Z</cp:lastPrinted>
  <dcterms:created xsi:type="dcterms:W3CDTF">2020-09-21T04:38:14Z</dcterms:created>
  <dcterms:modified xsi:type="dcterms:W3CDTF">2023-04-26T20:53:29Z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0x010100E3CF6A2A83D0EA42AA4E06B0C085511E</vt:lpwstr>
  </property>
  <property fmtid="{D5CDD505-2E9C-101B-9397-08002B2CF9AE}" pid="3" name="_dlc_DocIdItemGuid">
    <vt:lpwstr>59bd2b3a-277b-4d6d-bcd5-4286ee453fca</vt:lpwstr>
  </property>
</Properties>
</file>