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74" r:id="rId5"/>
    <p:sldId id="6101" r:id="rId6"/>
    <p:sldId id="295" r:id="rId7"/>
    <p:sldId id="265" r:id="rId8"/>
    <p:sldId id="296" r:id="rId9"/>
    <p:sldId id="6099" r:id="rId10"/>
    <p:sldId id="6100" r:id="rId11"/>
    <p:sldId id="297" r:id="rId12"/>
    <p:sldId id="298" r:id="rId13"/>
    <p:sldId id="299" r:id="rId14"/>
    <p:sldId id="6102" r:id="rId15"/>
    <p:sldId id="300" r:id="rId16"/>
    <p:sldId id="6103" r:id="rId17"/>
    <p:sldId id="293" r:id="rId18"/>
    <p:sldId id="6097" r:id="rId19"/>
    <p:sldId id="272" r:id="rId2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69921" autoAdjust="0"/>
  </p:normalViewPr>
  <p:slideViewPr>
    <p:cSldViewPr snapToGrid="0" snapToObjects="1">
      <p:cViewPr varScale="1">
        <p:scale>
          <a:sx n="100" d="100"/>
          <a:sy n="100" d="100"/>
        </p:scale>
        <p:origin x="16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Maser" userId="175748ad-2e36-4e02-9cca-97db9ffe1020" providerId="ADAL" clId="{55399744-20B1-47F7-807D-93A2AEB1BD57}"/>
    <pc:docChg chg="custSel modSld">
      <pc:chgData name="Gabriel Maser" userId="175748ad-2e36-4e02-9cca-97db9ffe1020" providerId="ADAL" clId="{55399744-20B1-47F7-807D-93A2AEB1BD57}" dt="2024-04-05T13:21:23.898" v="9" actId="368"/>
      <pc:docMkLst>
        <pc:docMk/>
      </pc:docMkLst>
      <pc:sldChg chg="modNotes">
        <pc:chgData name="Gabriel Maser" userId="175748ad-2e36-4e02-9cca-97db9ffe1020" providerId="ADAL" clId="{55399744-20B1-47F7-807D-93A2AEB1BD57}" dt="2024-04-05T13:21:23.848" v="3" actId="368"/>
        <pc:sldMkLst>
          <pc:docMk/>
          <pc:sldMk cId="4188844315" sldId="265"/>
        </pc:sldMkLst>
      </pc:sldChg>
      <pc:sldChg chg="modNotes">
        <pc:chgData name="Gabriel Maser" userId="175748ad-2e36-4e02-9cca-97db9ffe1020" providerId="ADAL" clId="{55399744-20B1-47F7-807D-93A2AEB1BD57}" dt="2024-04-05T13:21:23.815" v="1" actId="368"/>
        <pc:sldMkLst>
          <pc:docMk/>
          <pc:sldMk cId="2002597990" sldId="274"/>
        </pc:sldMkLst>
      </pc:sldChg>
      <pc:sldChg chg="modNotes">
        <pc:chgData name="Gabriel Maser" userId="175748ad-2e36-4e02-9cca-97db9ffe1020" providerId="ADAL" clId="{55399744-20B1-47F7-807D-93A2AEB1BD57}" dt="2024-04-05T13:21:23.848" v="5" actId="368"/>
        <pc:sldMkLst>
          <pc:docMk/>
          <pc:sldMk cId="1548562725" sldId="296"/>
        </pc:sldMkLst>
      </pc:sldChg>
      <pc:sldChg chg="modNotes">
        <pc:chgData name="Gabriel Maser" userId="175748ad-2e36-4e02-9cca-97db9ffe1020" providerId="ADAL" clId="{55399744-20B1-47F7-807D-93A2AEB1BD57}" dt="2024-04-05T13:21:23.898" v="9" actId="368"/>
        <pc:sldMkLst>
          <pc:docMk/>
          <pc:sldMk cId="1724271975" sldId="297"/>
        </pc:sldMkLst>
      </pc:sldChg>
      <pc:sldChg chg="modNotes">
        <pc:chgData name="Gabriel Maser" userId="175748ad-2e36-4e02-9cca-97db9ffe1020" providerId="ADAL" clId="{55399744-20B1-47F7-807D-93A2AEB1BD57}" dt="2024-04-05T13:21:23.865" v="7" actId="368"/>
        <pc:sldMkLst>
          <pc:docMk/>
          <pc:sldMk cId="2925946433" sldId="60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CCD34-A41E-477A-A597-AF55B8E760CE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B5508-D077-4524-9345-0266A53B4691}">
      <dgm:prSet phldrT="[Text]" custT="1"/>
      <dgm:spPr/>
      <dgm:t>
        <a:bodyPr/>
        <a:lstStyle/>
        <a:p>
          <a:r>
            <a:rPr lang="en-US" sz="1600" dirty="0"/>
            <a:t>Statute authorized rule</a:t>
          </a:r>
        </a:p>
      </dgm:t>
    </dgm:pt>
    <dgm:pt modelId="{0FC1A50C-732C-4CDC-858B-5FC9085C4B0D}" type="parTrans" cxnId="{99A0D1F8-1D27-4B1F-B6F3-904D2665DB9B}">
      <dgm:prSet/>
      <dgm:spPr/>
      <dgm:t>
        <a:bodyPr/>
        <a:lstStyle/>
        <a:p>
          <a:endParaRPr lang="en-US"/>
        </a:p>
      </dgm:t>
    </dgm:pt>
    <dgm:pt modelId="{E3C4AC9A-4858-4D4C-8566-60D9A74792C0}" type="sibTrans" cxnId="{99A0D1F8-1D27-4B1F-B6F3-904D2665DB9B}">
      <dgm:prSet/>
      <dgm:spPr/>
      <dgm:t>
        <a:bodyPr/>
        <a:lstStyle/>
        <a:p>
          <a:endParaRPr lang="en-US" sz="1600"/>
        </a:p>
      </dgm:t>
    </dgm:pt>
    <dgm:pt modelId="{2404C56A-BDF9-43C4-909B-6E10E4007AE6}">
      <dgm:prSet phldrT="[Text]" custT="1"/>
      <dgm:spPr/>
      <dgm:t>
        <a:bodyPr/>
        <a:lstStyle/>
        <a:p>
          <a:r>
            <a:rPr lang="en-US" sz="1600" dirty="0"/>
            <a:t>OMB/state analog review</a:t>
          </a:r>
        </a:p>
      </dgm:t>
    </dgm:pt>
    <dgm:pt modelId="{75473D34-B9A9-4622-8C27-AC4FF33AEF1E}" type="parTrans" cxnId="{A34307DE-0D37-4B96-95DF-2674F27BDCC3}">
      <dgm:prSet/>
      <dgm:spPr/>
      <dgm:t>
        <a:bodyPr/>
        <a:lstStyle/>
        <a:p>
          <a:endParaRPr lang="en-US"/>
        </a:p>
      </dgm:t>
    </dgm:pt>
    <dgm:pt modelId="{9254DEA6-0361-4DD9-8896-D036616F7751}" type="sibTrans" cxnId="{A34307DE-0D37-4B96-95DF-2674F27BDCC3}">
      <dgm:prSet/>
      <dgm:spPr/>
      <dgm:t>
        <a:bodyPr/>
        <a:lstStyle/>
        <a:p>
          <a:endParaRPr lang="en-US" sz="1600"/>
        </a:p>
      </dgm:t>
    </dgm:pt>
    <dgm:pt modelId="{DF2447A3-8D12-420E-BBC9-466CEBAB64A0}">
      <dgm:prSet phldrT="[Text]" custT="1"/>
      <dgm:spPr/>
      <dgm:t>
        <a:bodyPr/>
        <a:lstStyle/>
        <a:p>
          <a:r>
            <a:rPr lang="en-US" sz="1600" dirty="0"/>
            <a:t>Proposed rule published</a:t>
          </a:r>
        </a:p>
      </dgm:t>
    </dgm:pt>
    <dgm:pt modelId="{45BD9479-3A08-4681-89E5-ECFF7B78149C}" type="parTrans" cxnId="{ADD6F8A1-8F33-49B2-8B3A-91D787F53232}">
      <dgm:prSet/>
      <dgm:spPr/>
      <dgm:t>
        <a:bodyPr/>
        <a:lstStyle/>
        <a:p>
          <a:endParaRPr lang="en-US"/>
        </a:p>
      </dgm:t>
    </dgm:pt>
    <dgm:pt modelId="{288DEEC5-1E54-45D1-9BBF-056CE252DF88}" type="sibTrans" cxnId="{ADD6F8A1-8F33-49B2-8B3A-91D787F53232}">
      <dgm:prSet/>
      <dgm:spPr/>
      <dgm:t>
        <a:bodyPr/>
        <a:lstStyle/>
        <a:p>
          <a:endParaRPr lang="en-US" sz="1600"/>
        </a:p>
      </dgm:t>
    </dgm:pt>
    <dgm:pt modelId="{742C0D0A-98F5-4B2D-9A07-894DCCC90709}">
      <dgm:prSet phldrT="[Text]" custT="1"/>
      <dgm:spPr/>
      <dgm:t>
        <a:bodyPr/>
        <a:lstStyle/>
        <a:p>
          <a:r>
            <a:rPr lang="en-US" sz="1600" dirty="0"/>
            <a:t>Hearings/ public comment</a:t>
          </a:r>
        </a:p>
      </dgm:t>
    </dgm:pt>
    <dgm:pt modelId="{4CEF7327-172D-4A27-AE95-770320A760ED}" type="parTrans" cxnId="{3F4E18BF-CB5C-4FD9-B15D-F784C11D8900}">
      <dgm:prSet/>
      <dgm:spPr/>
      <dgm:t>
        <a:bodyPr/>
        <a:lstStyle/>
        <a:p>
          <a:endParaRPr lang="en-US"/>
        </a:p>
      </dgm:t>
    </dgm:pt>
    <dgm:pt modelId="{62FFDD7F-28C1-42A9-A71F-1CEDA96F8671}" type="sibTrans" cxnId="{3F4E18BF-CB5C-4FD9-B15D-F784C11D8900}">
      <dgm:prSet/>
      <dgm:spPr/>
      <dgm:t>
        <a:bodyPr/>
        <a:lstStyle/>
        <a:p>
          <a:endParaRPr lang="en-US" sz="1600"/>
        </a:p>
      </dgm:t>
    </dgm:pt>
    <dgm:pt modelId="{A7F0D6A9-3AD7-4AED-97F6-4E759843E6DE}">
      <dgm:prSet phldrT="[Text]" custT="1"/>
      <dgm:spPr/>
      <dgm:t>
        <a:bodyPr/>
        <a:lstStyle/>
        <a:p>
          <a:r>
            <a:rPr lang="en-US" sz="1600" dirty="0"/>
            <a:t>Comments considered</a:t>
          </a:r>
        </a:p>
      </dgm:t>
    </dgm:pt>
    <dgm:pt modelId="{A6D678A2-879D-4EAC-9A16-AD1F66FFB0F0}" type="parTrans" cxnId="{3BC25742-E899-40A0-AC29-36597936C1B0}">
      <dgm:prSet/>
      <dgm:spPr/>
      <dgm:t>
        <a:bodyPr/>
        <a:lstStyle/>
        <a:p>
          <a:endParaRPr lang="en-US"/>
        </a:p>
      </dgm:t>
    </dgm:pt>
    <dgm:pt modelId="{FDA657EF-B56A-421B-9669-01DD451F76A6}" type="sibTrans" cxnId="{3BC25742-E899-40A0-AC29-36597936C1B0}">
      <dgm:prSet/>
      <dgm:spPr/>
      <dgm:t>
        <a:bodyPr/>
        <a:lstStyle/>
        <a:p>
          <a:endParaRPr lang="en-US" sz="1600"/>
        </a:p>
      </dgm:t>
    </dgm:pt>
    <dgm:pt modelId="{D853782A-3556-4EE3-9B12-54985E36810E}">
      <dgm:prSet phldrT="[Text]" custT="1"/>
      <dgm:spPr/>
      <dgm:t>
        <a:bodyPr/>
        <a:lstStyle/>
        <a:p>
          <a:r>
            <a:rPr lang="en-US" sz="1600" dirty="0"/>
            <a:t>OMB/state analog review</a:t>
          </a:r>
        </a:p>
      </dgm:t>
    </dgm:pt>
    <dgm:pt modelId="{2DD7BCE5-403E-4510-A79C-4F060ED8A7D9}" type="parTrans" cxnId="{78D347FF-81FE-40C4-9217-DB7E48043231}">
      <dgm:prSet/>
      <dgm:spPr/>
      <dgm:t>
        <a:bodyPr/>
        <a:lstStyle/>
        <a:p>
          <a:endParaRPr lang="en-US"/>
        </a:p>
      </dgm:t>
    </dgm:pt>
    <dgm:pt modelId="{83060E12-1D64-4BB7-BB7D-6E5F58F02059}" type="sibTrans" cxnId="{78D347FF-81FE-40C4-9217-DB7E48043231}">
      <dgm:prSet/>
      <dgm:spPr/>
      <dgm:t>
        <a:bodyPr/>
        <a:lstStyle/>
        <a:p>
          <a:endParaRPr lang="en-US" sz="1600"/>
        </a:p>
      </dgm:t>
    </dgm:pt>
    <dgm:pt modelId="{75B823DF-B3BE-4BB2-A2FF-3E04CFBA6863}">
      <dgm:prSet phldrT="[Text]" custT="1"/>
      <dgm:spPr/>
      <dgm:t>
        <a:bodyPr/>
        <a:lstStyle/>
        <a:p>
          <a:r>
            <a:rPr lang="en-US" sz="1600" dirty="0"/>
            <a:t>Final rule published</a:t>
          </a:r>
        </a:p>
      </dgm:t>
    </dgm:pt>
    <dgm:pt modelId="{FE00A135-665F-4004-ACAC-9E5BB784D008}" type="parTrans" cxnId="{5C25AC75-61FC-4B86-A2F7-02F886CFF127}">
      <dgm:prSet/>
      <dgm:spPr/>
      <dgm:t>
        <a:bodyPr/>
        <a:lstStyle/>
        <a:p>
          <a:endParaRPr lang="en-US"/>
        </a:p>
      </dgm:t>
    </dgm:pt>
    <dgm:pt modelId="{A6D1BD53-0D18-4C14-9C3D-05535AB96A19}" type="sibTrans" cxnId="{5C25AC75-61FC-4B86-A2F7-02F886CFF127}">
      <dgm:prSet/>
      <dgm:spPr/>
      <dgm:t>
        <a:bodyPr/>
        <a:lstStyle/>
        <a:p>
          <a:endParaRPr lang="en-US" sz="1600"/>
        </a:p>
      </dgm:t>
    </dgm:pt>
    <dgm:pt modelId="{44A66092-57FE-48DD-9DEA-6E839FB1A067}">
      <dgm:prSet phldrT="[Text]" custT="1"/>
      <dgm:spPr/>
      <dgm:t>
        <a:bodyPr/>
        <a:lstStyle/>
        <a:p>
          <a:r>
            <a:rPr lang="en-US" sz="1600" dirty="0"/>
            <a:t>Judicial/ leg review</a:t>
          </a:r>
        </a:p>
      </dgm:t>
    </dgm:pt>
    <dgm:pt modelId="{B3E29EEB-8602-44BF-8BB1-EBE381DFCDB7}" type="parTrans" cxnId="{4A1517EE-AE4B-4B27-8758-CC2D10CEF6C2}">
      <dgm:prSet/>
      <dgm:spPr/>
      <dgm:t>
        <a:bodyPr/>
        <a:lstStyle/>
        <a:p>
          <a:endParaRPr lang="en-US"/>
        </a:p>
      </dgm:t>
    </dgm:pt>
    <dgm:pt modelId="{1F1A9717-3FD2-4D7B-8227-E038EEF44F71}" type="sibTrans" cxnId="{4A1517EE-AE4B-4B27-8758-CC2D10CEF6C2}">
      <dgm:prSet/>
      <dgm:spPr/>
      <dgm:t>
        <a:bodyPr/>
        <a:lstStyle/>
        <a:p>
          <a:endParaRPr lang="en-US"/>
        </a:p>
      </dgm:t>
    </dgm:pt>
    <dgm:pt modelId="{388C25BC-A477-4137-BD34-A3FEF74DA850}">
      <dgm:prSet phldrT="[Text]" custT="1"/>
      <dgm:spPr/>
      <dgm:t>
        <a:bodyPr/>
        <a:lstStyle/>
        <a:p>
          <a:r>
            <a:rPr lang="en-US" sz="1600" dirty="0"/>
            <a:t>Idea</a:t>
          </a:r>
        </a:p>
      </dgm:t>
    </dgm:pt>
    <dgm:pt modelId="{E8BD21D3-0FA0-4BB8-B645-5EAAB216C3C3}" type="parTrans" cxnId="{A7A43436-F67A-47C1-BAA0-AF78AD363981}">
      <dgm:prSet/>
      <dgm:spPr/>
      <dgm:t>
        <a:bodyPr/>
        <a:lstStyle/>
        <a:p>
          <a:endParaRPr lang="en-US"/>
        </a:p>
      </dgm:t>
    </dgm:pt>
    <dgm:pt modelId="{9043F457-9945-4C3D-B457-3B799C280A2D}" type="sibTrans" cxnId="{A7A43436-F67A-47C1-BAA0-AF78AD363981}">
      <dgm:prSet/>
      <dgm:spPr/>
      <dgm:t>
        <a:bodyPr/>
        <a:lstStyle/>
        <a:p>
          <a:endParaRPr lang="en-US" sz="1600"/>
        </a:p>
      </dgm:t>
    </dgm:pt>
    <dgm:pt modelId="{CCA61C4D-6266-4116-8C17-2FE6819A1E11}" type="pres">
      <dgm:prSet presAssocID="{F15CCD34-A41E-477A-A597-AF55B8E760CE}" presName="diagram" presStyleCnt="0">
        <dgm:presLayoutVars>
          <dgm:dir/>
          <dgm:resizeHandles/>
        </dgm:presLayoutVars>
      </dgm:prSet>
      <dgm:spPr/>
    </dgm:pt>
    <dgm:pt modelId="{E60D6826-62E3-4E66-B95A-81AF1F9CE791}" type="pres">
      <dgm:prSet presAssocID="{388C25BC-A477-4137-BD34-A3FEF74DA850}" presName="firstNode" presStyleLbl="node1" presStyleIdx="0" presStyleCnt="9">
        <dgm:presLayoutVars>
          <dgm:bulletEnabled val="1"/>
        </dgm:presLayoutVars>
      </dgm:prSet>
      <dgm:spPr/>
    </dgm:pt>
    <dgm:pt modelId="{91D1B939-EEFE-4D65-8BD8-3C6E321E3C28}" type="pres">
      <dgm:prSet presAssocID="{9043F457-9945-4C3D-B457-3B799C280A2D}" presName="sibTrans" presStyleLbl="sibTrans2D1" presStyleIdx="0" presStyleCnt="8"/>
      <dgm:spPr/>
    </dgm:pt>
    <dgm:pt modelId="{EFB0F745-04BA-4DDF-B529-161D40A57D41}" type="pres">
      <dgm:prSet presAssocID="{2B7B5508-D077-4524-9345-0266A53B4691}" presName="middleNode" presStyleCnt="0"/>
      <dgm:spPr/>
    </dgm:pt>
    <dgm:pt modelId="{22DE844F-F992-437F-B67B-D3BFF4D474C5}" type="pres">
      <dgm:prSet presAssocID="{2B7B5508-D077-4524-9345-0266A53B4691}" presName="padding" presStyleLbl="node1" presStyleIdx="0" presStyleCnt="9"/>
      <dgm:spPr/>
    </dgm:pt>
    <dgm:pt modelId="{8EA9F5DB-7863-4A6A-88C5-1E8778DE787F}" type="pres">
      <dgm:prSet presAssocID="{2B7B5508-D077-4524-9345-0266A53B4691}" presName="shape" presStyleLbl="node1" presStyleIdx="1" presStyleCnt="9" custScaleX="171703" custScaleY="152735">
        <dgm:presLayoutVars>
          <dgm:bulletEnabled val="1"/>
        </dgm:presLayoutVars>
      </dgm:prSet>
      <dgm:spPr/>
    </dgm:pt>
    <dgm:pt modelId="{BFDDEF01-2738-4227-ADA3-BDC4F49FD996}" type="pres">
      <dgm:prSet presAssocID="{E3C4AC9A-4858-4D4C-8566-60D9A74792C0}" presName="sibTrans" presStyleLbl="sibTrans2D1" presStyleIdx="1" presStyleCnt="8"/>
      <dgm:spPr/>
    </dgm:pt>
    <dgm:pt modelId="{45A0B562-8EA2-4092-83A9-CC198A04D873}" type="pres">
      <dgm:prSet presAssocID="{2404C56A-BDF9-43C4-909B-6E10E4007AE6}" presName="middleNode" presStyleCnt="0"/>
      <dgm:spPr/>
    </dgm:pt>
    <dgm:pt modelId="{DBC003E4-395E-495B-9664-F08B02E3D40E}" type="pres">
      <dgm:prSet presAssocID="{2404C56A-BDF9-43C4-909B-6E10E4007AE6}" presName="padding" presStyleLbl="node1" presStyleIdx="1" presStyleCnt="9"/>
      <dgm:spPr/>
    </dgm:pt>
    <dgm:pt modelId="{B4D597F3-0183-4063-A754-9DFEE0123AF4}" type="pres">
      <dgm:prSet presAssocID="{2404C56A-BDF9-43C4-909B-6E10E4007AE6}" presName="shape" presStyleLbl="node1" presStyleIdx="2" presStyleCnt="9" custScaleX="171484" custScaleY="152735">
        <dgm:presLayoutVars>
          <dgm:bulletEnabled val="1"/>
        </dgm:presLayoutVars>
      </dgm:prSet>
      <dgm:spPr/>
    </dgm:pt>
    <dgm:pt modelId="{0A9B8D0C-380A-4CA9-8627-7E3D734BE2CE}" type="pres">
      <dgm:prSet presAssocID="{9254DEA6-0361-4DD9-8896-D036616F7751}" presName="sibTrans" presStyleLbl="sibTrans2D1" presStyleIdx="2" presStyleCnt="8"/>
      <dgm:spPr/>
    </dgm:pt>
    <dgm:pt modelId="{39D0627F-4E94-4211-BAAD-01F18B5AF047}" type="pres">
      <dgm:prSet presAssocID="{DF2447A3-8D12-420E-BBC9-466CEBAB64A0}" presName="middleNode" presStyleCnt="0"/>
      <dgm:spPr/>
    </dgm:pt>
    <dgm:pt modelId="{105A0B07-98B4-4A57-9643-05B32D5E68FE}" type="pres">
      <dgm:prSet presAssocID="{DF2447A3-8D12-420E-BBC9-466CEBAB64A0}" presName="padding" presStyleLbl="node1" presStyleIdx="2" presStyleCnt="9"/>
      <dgm:spPr/>
    </dgm:pt>
    <dgm:pt modelId="{BA031563-2199-48DB-A2E0-A3F9FDA9F9C6}" type="pres">
      <dgm:prSet presAssocID="{DF2447A3-8D12-420E-BBC9-466CEBAB64A0}" presName="shape" presStyleLbl="node1" presStyleIdx="3" presStyleCnt="9" custScaleX="158695" custScaleY="152735">
        <dgm:presLayoutVars>
          <dgm:bulletEnabled val="1"/>
        </dgm:presLayoutVars>
      </dgm:prSet>
      <dgm:spPr/>
    </dgm:pt>
    <dgm:pt modelId="{E95CAC6A-4A93-4977-9DC5-8739E6C49AA9}" type="pres">
      <dgm:prSet presAssocID="{288DEEC5-1E54-45D1-9BBF-056CE252DF88}" presName="sibTrans" presStyleLbl="sibTrans2D1" presStyleIdx="3" presStyleCnt="8"/>
      <dgm:spPr/>
    </dgm:pt>
    <dgm:pt modelId="{99083AAF-DD8A-4275-8366-69B8A6E2368B}" type="pres">
      <dgm:prSet presAssocID="{742C0D0A-98F5-4B2D-9A07-894DCCC90709}" presName="middleNode" presStyleCnt="0"/>
      <dgm:spPr/>
    </dgm:pt>
    <dgm:pt modelId="{D4938E6F-DBB3-40D2-B932-3445B297C5F3}" type="pres">
      <dgm:prSet presAssocID="{742C0D0A-98F5-4B2D-9A07-894DCCC90709}" presName="padding" presStyleLbl="node1" presStyleIdx="3" presStyleCnt="9"/>
      <dgm:spPr/>
    </dgm:pt>
    <dgm:pt modelId="{A4FE904C-5E70-41D0-B482-DB4D9B326604}" type="pres">
      <dgm:prSet presAssocID="{742C0D0A-98F5-4B2D-9A07-894DCCC90709}" presName="shape" presStyleLbl="node1" presStyleIdx="4" presStyleCnt="9" custScaleX="158695" custScaleY="152735">
        <dgm:presLayoutVars>
          <dgm:bulletEnabled val="1"/>
        </dgm:presLayoutVars>
      </dgm:prSet>
      <dgm:spPr/>
    </dgm:pt>
    <dgm:pt modelId="{B504B6B1-670D-454E-A9DB-12B2F2B2948A}" type="pres">
      <dgm:prSet presAssocID="{62FFDD7F-28C1-42A9-A71F-1CEDA96F8671}" presName="sibTrans" presStyleLbl="sibTrans2D1" presStyleIdx="4" presStyleCnt="8"/>
      <dgm:spPr/>
    </dgm:pt>
    <dgm:pt modelId="{71F7CE3E-5A5E-4BF7-8772-E4BE60F9AC4B}" type="pres">
      <dgm:prSet presAssocID="{A7F0D6A9-3AD7-4AED-97F6-4E759843E6DE}" presName="middleNode" presStyleCnt="0"/>
      <dgm:spPr/>
    </dgm:pt>
    <dgm:pt modelId="{8475A4A1-3176-460C-B09F-8816D349C18C}" type="pres">
      <dgm:prSet presAssocID="{A7F0D6A9-3AD7-4AED-97F6-4E759843E6DE}" presName="padding" presStyleLbl="node1" presStyleIdx="4" presStyleCnt="9"/>
      <dgm:spPr/>
    </dgm:pt>
    <dgm:pt modelId="{C81FB814-65C7-4B8E-8FB2-5A5772097679}" type="pres">
      <dgm:prSet presAssocID="{A7F0D6A9-3AD7-4AED-97F6-4E759843E6DE}" presName="shape" presStyleLbl="node1" presStyleIdx="5" presStyleCnt="9" custScaleX="180084" custScaleY="152735" custLinFactNeighborX="4770">
        <dgm:presLayoutVars>
          <dgm:bulletEnabled val="1"/>
        </dgm:presLayoutVars>
      </dgm:prSet>
      <dgm:spPr/>
    </dgm:pt>
    <dgm:pt modelId="{95A141F2-26DE-49BC-B78A-60FFE65BA711}" type="pres">
      <dgm:prSet presAssocID="{FDA657EF-B56A-421B-9669-01DD451F76A6}" presName="sibTrans" presStyleLbl="sibTrans2D1" presStyleIdx="5" presStyleCnt="8"/>
      <dgm:spPr/>
    </dgm:pt>
    <dgm:pt modelId="{7312CAA3-80B4-41D7-9C59-FAC407D6342D}" type="pres">
      <dgm:prSet presAssocID="{D853782A-3556-4EE3-9B12-54985E36810E}" presName="middleNode" presStyleCnt="0"/>
      <dgm:spPr/>
    </dgm:pt>
    <dgm:pt modelId="{91028E57-68EC-4528-9B80-EA32DE4B7C6A}" type="pres">
      <dgm:prSet presAssocID="{D853782A-3556-4EE3-9B12-54985E36810E}" presName="padding" presStyleLbl="node1" presStyleIdx="5" presStyleCnt="9"/>
      <dgm:spPr/>
    </dgm:pt>
    <dgm:pt modelId="{CC1A364D-88E1-4806-91A8-A24EEF4D88EC}" type="pres">
      <dgm:prSet presAssocID="{D853782A-3556-4EE3-9B12-54985E36810E}" presName="shape" presStyleLbl="node1" presStyleIdx="6" presStyleCnt="9" custScaleX="177313" custScaleY="152735">
        <dgm:presLayoutVars>
          <dgm:bulletEnabled val="1"/>
        </dgm:presLayoutVars>
      </dgm:prSet>
      <dgm:spPr/>
    </dgm:pt>
    <dgm:pt modelId="{62E11979-9970-4C9A-9BEA-807EB345B4BD}" type="pres">
      <dgm:prSet presAssocID="{83060E12-1D64-4BB7-BB7D-6E5F58F02059}" presName="sibTrans" presStyleLbl="sibTrans2D1" presStyleIdx="6" presStyleCnt="8"/>
      <dgm:spPr/>
    </dgm:pt>
    <dgm:pt modelId="{9D62760F-A4B5-4EC6-88CD-DF89194976E2}" type="pres">
      <dgm:prSet presAssocID="{75B823DF-B3BE-4BB2-A2FF-3E04CFBA6863}" presName="middleNode" presStyleCnt="0"/>
      <dgm:spPr/>
    </dgm:pt>
    <dgm:pt modelId="{15C865C4-B2C1-4CAF-B83D-BCA1DB908DC7}" type="pres">
      <dgm:prSet presAssocID="{75B823DF-B3BE-4BB2-A2FF-3E04CFBA6863}" presName="padding" presStyleLbl="node1" presStyleIdx="6" presStyleCnt="9"/>
      <dgm:spPr/>
    </dgm:pt>
    <dgm:pt modelId="{BF939CFC-7818-45E1-B618-8A749AD2E746}" type="pres">
      <dgm:prSet presAssocID="{75B823DF-B3BE-4BB2-A2FF-3E04CFBA6863}" presName="shape" presStyleLbl="node1" presStyleIdx="7" presStyleCnt="9" custScaleX="158695" custScaleY="152735">
        <dgm:presLayoutVars>
          <dgm:bulletEnabled val="1"/>
        </dgm:presLayoutVars>
      </dgm:prSet>
      <dgm:spPr/>
    </dgm:pt>
    <dgm:pt modelId="{E66D443C-765B-4754-A185-5FAFB08AFECD}" type="pres">
      <dgm:prSet presAssocID="{A6D1BD53-0D18-4C14-9C3D-05535AB96A19}" presName="sibTrans" presStyleLbl="sibTrans2D1" presStyleIdx="7" presStyleCnt="8"/>
      <dgm:spPr/>
    </dgm:pt>
    <dgm:pt modelId="{EDF5C3C4-052C-43D8-B469-04D0141E8719}" type="pres">
      <dgm:prSet presAssocID="{44A66092-57FE-48DD-9DEA-6E839FB1A067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05BA0F04-8A6E-40BD-ABB0-F3E6A22E5615}" type="presOf" srcId="{62FFDD7F-28C1-42A9-A71F-1CEDA96F8671}" destId="{B504B6B1-670D-454E-A9DB-12B2F2B2948A}" srcOrd="0" destOrd="0" presId="urn:microsoft.com/office/officeart/2005/8/layout/bProcess2"/>
    <dgm:cxn modelId="{7D84550E-CE13-4BFD-A6D9-DA01E241AC91}" type="presOf" srcId="{9254DEA6-0361-4DD9-8896-D036616F7751}" destId="{0A9B8D0C-380A-4CA9-8627-7E3D734BE2CE}" srcOrd="0" destOrd="0" presId="urn:microsoft.com/office/officeart/2005/8/layout/bProcess2"/>
    <dgm:cxn modelId="{0D10921B-CD4F-4381-B139-01152C628ACF}" type="presOf" srcId="{D853782A-3556-4EE3-9B12-54985E36810E}" destId="{CC1A364D-88E1-4806-91A8-A24EEF4D88EC}" srcOrd="0" destOrd="0" presId="urn:microsoft.com/office/officeart/2005/8/layout/bProcess2"/>
    <dgm:cxn modelId="{A4CB6B26-45A9-41DC-BCE8-AA5F1DD3DE12}" type="presOf" srcId="{83060E12-1D64-4BB7-BB7D-6E5F58F02059}" destId="{62E11979-9970-4C9A-9BEA-807EB345B4BD}" srcOrd="0" destOrd="0" presId="urn:microsoft.com/office/officeart/2005/8/layout/bProcess2"/>
    <dgm:cxn modelId="{318F0A28-4D7A-4F3C-B281-BC231AD57EC3}" type="presOf" srcId="{F15CCD34-A41E-477A-A597-AF55B8E760CE}" destId="{CCA61C4D-6266-4116-8C17-2FE6819A1E11}" srcOrd="0" destOrd="0" presId="urn:microsoft.com/office/officeart/2005/8/layout/bProcess2"/>
    <dgm:cxn modelId="{A7A43436-F67A-47C1-BAA0-AF78AD363981}" srcId="{F15CCD34-A41E-477A-A597-AF55B8E760CE}" destId="{388C25BC-A477-4137-BD34-A3FEF74DA850}" srcOrd="0" destOrd="0" parTransId="{E8BD21D3-0FA0-4BB8-B645-5EAAB216C3C3}" sibTransId="{9043F457-9945-4C3D-B457-3B799C280A2D}"/>
    <dgm:cxn modelId="{409B305C-DEB2-4170-9F54-D4AF9C511566}" type="presOf" srcId="{2B7B5508-D077-4524-9345-0266A53B4691}" destId="{8EA9F5DB-7863-4A6A-88C5-1E8778DE787F}" srcOrd="0" destOrd="0" presId="urn:microsoft.com/office/officeart/2005/8/layout/bProcess2"/>
    <dgm:cxn modelId="{3BC25742-E899-40A0-AC29-36597936C1B0}" srcId="{F15CCD34-A41E-477A-A597-AF55B8E760CE}" destId="{A7F0D6A9-3AD7-4AED-97F6-4E759843E6DE}" srcOrd="5" destOrd="0" parTransId="{A6D678A2-879D-4EAC-9A16-AD1F66FFB0F0}" sibTransId="{FDA657EF-B56A-421B-9669-01DD451F76A6}"/>
    <dgm:cxn modelId="{D7BB4755-5C49-491B-A82C-93E66D154F37}" type="presOf" srcId="{75B823DF-B3BE-4BB2-A2FF-3E04CFBA6863}" destId="{BF939CFC-7818-45E1-B618-8A749AD2E746}" srcOrd="0" destOrd="0" presId="urn:microsoft.com/office/officeart/2005/8/layout/bProcess2"/>
    <dgm:cxn modelId="{5C25AC75-61FC-4B86-A2F7-02F886CFF127}" srcId="{F15CCD34-A41E-477A-A597-AF55B8E760CE}" destId="{75B823DF-B3BE-4BB2-A2FF-3E04CFBA6863}" srcOrd="7" destOrd="0" parTransId="{FE00A135-665F-4004-ACAC-9E5BB784D008}" sibTransId="{A6D1BD53-0D18-4C14-9C3D-05535AB96A19}"/>
    <dgm:cxn modelId="{A812A288-1C8B-4DF9-BEC6-80383C9EEAB6}" type="presOf" srcId="{288DEEC5-1E54-45D1-9BBF-056CE252DF88}" destId="{E95CAC6A-4A93-4977-9DC5-8739E6C49AA9}" srcOrd="0" destOrd="0" presId="urn:microsoft.com/office/officeart/2005/8/layout/bProcess2"/>
    <dgm:cxn modelId="{92368B9D-D241-4ADD-B9FD-44E8E7C3BA40}" type="presOf" srcId="{44A66092-57FE-48DD-9DEA-6E839FB1A067}" destId="{EDF5C3C4-052C-43D8-B469-04D0141E8719}" srcOrd="0" destOrd="0" presId="urn:microsoft.com/office/officeart/2005/8/layout/bProcess2"/>
    <dgm:cxn modelId="{ADD6F8A1-8F33-49B2-8B3A-91D787F53232}" srcId="{F15CCD34-A41E-477A-A597-AF55B8E760CE}" destId="{DF2447A3-8D12-420E-BBC9-466CEBAB64A0}" srcOrd="3" destOrd="0" parTransId="{45BD9479-3A08-4681-89E5-ECFF7B78149C}" sibTransId="{288DEEC5-1E54-45D1-9BBF-056CE252DF88}"/>
    <dgm:cxn modelId="{22FF34A7-2BF1-4D21-B84D-22557A12F2A7}" type="presOf" srcId="{742C0D0A-98F5-4B2D-9A07-894DCCC90709}" destId="{A4FE904C-5E70-41D0-B482-DB4D9B326604}" srcOrd="0" destOrd="0" presId="urn:microsoft.com/office/officeart/2005/8/layout/bProcess2"/>
    <dgm:cxn modelId="{DE7C08A8-1933-4FC4-8AA6-56846F5FF9A7}" type="presOf" srcId="{FDA657EF-B56A-421B-9669-01DD451F76A6}" destId="{95A141F2-26DE-49BC-B78A-60FFE65BA711}" srcOrd="0" destOrd="0" presId="urn:microsoft.com/office/officeart/2005/8/layout/bProcess2"/>
    <dgm:cxn modelId="{F31DBFB1-3984-4736-B142-2FCDC4DFEA14}" type="presOf" srcId="{388C25BC-A477-4137-BD34-A3FEF74DA850}" destId="{E60D6826-62E3-4E66-B95A-81AF1F9CE791}" srcOrd="0" destOrd="0" presId="urn:microsoft.com/office/officeart/2005/8/layout/bProcess2"/>
    <dgm:cxn modelId="{3F4E18BF-CB5C-4FD9-B15D-F784C11D8900}" srcId="{F15CCD34-A41E-477A-A597-AF55B8E760CE}" destId="{742C0D0A-98F5-4B2D-9A07-894DCCC90709}" srcOrd="4" destOrd="0" parTransId="{4CEF7327-172D-4A27-AE95-770320A760ED}" sibTransId="{62FFDD7F-28C1-42A9-A71F-1CEDA96F8671}"/>
    <dgm:cxn modelId="{D0F078C6-0403-40B7-A4F6-B57A31ECB044}" type="presOf" srcId="{A7F0D6A9-3AD7-4AED-97F6-4E759843E6DE}" destId="{C81FB814-65C7-4B8E-8FB2-5A5772097679}" srcOrd="0" destOrd="0" presId="urn:microsoft.com/office/officeart/2005/8/layout/bProcess2"/>
    <dgm:cxn modelId="{17E61CCD-AF5A-49B7-9484-5A0B6FD816FC}" type="presOf" srcId="{9043F457-9945-4C3D-B457-3B799C280A2D}" destId="{91D1B939-EEFE-4D65-8BD8-3C6E321E3C28}" srcOrd="0" destOrd="0" presId="urn:microsoft.com/office/officeart/2005/8/layout/bProcess2"/>
    <dgm:cxn modelId="{5FF941D7-C6BB-4E35-8A9E-3650D62BF051}" type="presOf" srcId="{2404C56A-BDF9-43C4-909B-6E10E4007AE6}" destId="{B4D597F3-0183-4063-A754-9DFEE0123AF4}" srcOrd="0" destOrd="0" presId="urn:microsoft.com/office/officeart/2005/8/layout/bProcess2"/>
    <dgm:cxn modelId="{A34307DE-0D37-4B96-95DF-2674F27BDCC3}" srcId="{F15CCD34-A41E-477A-A597-AF55B8E760CE}" destId="{2404C56A-BDF9-43C4-909B-6E10E4007AE6}" srcOrd="2" destOrd="0" parTransId="{75473D34-B9A9-4622-8C27-AC4FF33AEF1E}" sibTransId="{9254DEA6-0361-4DD9-8896-D036616F7751}"/>
    <dgm:cxn modelId="{43A86EDE-2510-4C80-A234-E9F5C468B660}" type="presOf" srcId="{DF2447A3-8D12-420E-BBC9-466CEBAB64A0}" destId="{BA031563-2199-48DB-A2E0-A3F9FDA9F9C6}" srcOrd="0" destOrd="0" presId="urn:microsoft.com/office/officeart/2005/8/layout/bProcess2"/>
    <dgm:cxn modelId="{49A551E5-0F41-4DFD-90C9-078DF3AA4364}" type="presOf" srcId="{E3C4AC9A-4858-4D4C-8566-60D9A74792C0}" destId="{BFDDEF01-2738-4227-ADA3-BDC4F49FD996}" srcOrd="0" destOrd="0" presId="urn:microsoft.com/office/officeart/2005/8/layout/bProcess2"/>
    <dgm:cxn modelId="{4A1517EE-AE4B-4B27-8758-CC2D10CEF6C2}" srcId="{F15CCD34-A41E-477A-A597-AF55B8E760CE}" destId="{44A66092-57FE-48DD-9DEA-6E839FB1A067}" srcOrd="8" destOrd="0" parTransId="{B3E29EEB-8602-44BF-8BB1-EBE381DFCDB7}" sibTransId="{1F1A9717-3FD2-4D7B-8227-E038EEF44F71}"/>
    <dgm:cxn modelId="{2FA125F7-967D-486D-BF18-F6797772860D}" type="presOf" srcId="{A6D1BD53-0D18-4C14-9C3D-05535AB96A19}" destId="{E66D443C-765B-4754-A185-5FAFB08AFECD}" srcOrd="0" destOrd="0" presId="urn:microsoft.com/office/officeart/2005/8/layout/bProcess2"/>
    <dgm:cxn modelId="{99A0D1F8-1D27-4B1F-B6F3-904D2665DB9B}" srcId="{F15CCD34-A41E-477A-A597-AF55B8E760CE}" destId="{2B7B5508-D077-4524-9345-0266A53B4691}" srcOrd="1" destOrd="0" parTransId="{0FC1A50C-732C-4CDC-858B-5FC9085C4B0D}" sibTransId="{E3C4AC9A-4858-4D4C-8566-60D9A74792C0}"/>
    <dgm:cxn modelId="{78D347FF-81FE-40C4-9217-DB7E48043231}" srcId="{F15CCD34-A41E-477A-A597-AF55B8E760CE}" destId="{D853782A-3556-4EE3-9B12-54985E36810E}" srcOrd="6" destOrd="0" parTransId="{2DD7BCE5-403E-4510-A79C-4F060ED8A7D9}" sibTransId="{83060E12-1D64-4BB7-BB7D-6E5F58F02059}"/>
    <dgm:cxn modelId="{529FBE44-5C80-4C53-938C-A2C7F0DF4AE1}" type="presParOf" srcId="{CCA61C4D-6266-4116-8C17-2FE6819A1E11}" destId="{E60D6826-62E3-4E66-B95A-81AF1F9CE791}" srcOrd="0" destOrd="0" presId="urn:microsoft.com/office/officeart/2005/8/layout/bProcess2"/>
    <dgm:cxn modelId="{278A8CF4-B7AD-48AC-BBEA-5AC325CD8492}" type="presParOf" srcId="{CCA61C4D-6266-4116-8C17-2FE6819A1E11}" destId="{91D1B939-EEFE-4D65-8BD8-3C6E321E3C28}" srcOrd="1" destOrd="0" presId="urn:microsoft.com/office/officeart/2005/8/layout/bProcess2"/>
    <dgm:cxn modelId="{86579A21-53BA-4806-8C72-A43D63F3876A}" type="presParOf" srcId="{CCA61C4D-6266-4116-8C17-2FE6819A1E11}" destId="{EFB0F745-04BA-4DDF-B529-161D40A57D41}" srcOrd="2" destOrd="0" presId="urn:microsoft.com/office/officeart/2005/8/layout/bProcess2"/>
    <dgm:cxn modelId="{5D9CEA9A-31CA-4ECF-BAB0-BF9DD13818B6}" type="presParOf" srcId="{EFB0F745-04BA-4DDF-B529-161D40A57D41}" destId="{22DE844F-F992-437F-B67B-D3BFF4D474C5}" srcOrd="0" destOrd="0" presId="urn:microsoft.com/office/officeart/2005/8/layout/bProcess2"/>
    <dgm:cxn modelId="{41874E69-A039-4CD0-9F35-B8D9AB402E60}" type="presParOf" srcId="{EFB0F745-04BA-4DDF-B529-161D40A57D41}" destId="{8EA9F5DB-7863-4A6A-88C5-1E8778DE787F}" srcOrd="1" destOrd="0" presId="urn:microsoft.com/office/officeart/2005/8/layout/bProcess2"/>
    <dgm:cxn modelId="{BBD1E17F-52A3-47FA-912D-9017FC6F4AE9}" type="presParOf" srcId="{CCA61C4D-6266-4116-8C17-2FE6819A1E11}" destId="{BFDDEF01-2738-4227-ADA3-BDC4F49FD996}" srcOrd="3" destOrd="0" presId="urn:microsoft.com/office/officeart/2005/8/layout/bProcess2"/>
    <dgm:cxn modelId="{EA2DB54E-3256-44C6-91BA-218F13B85E59}" type="presParOf" srcId="{CCA61C4D-6266-4116-8C17-2FE6819A1E11}" destId="{45A0B562-8EA2-4092-83A9-CC198A04D873}" srcOrd="4" destOrd="0" presId="urn:microsoft.com/office/officeart/2005/8/layout/bProcess2"/>
    <dgm:cxn modelId="{9856AC58-D21E-45D2-8156-D26E801DEC9E}" type="presParOf" srcId="{45A0B562-8EA2-4092-83A9-CC198A04D873}" destId="{DBC003E4-395E-495B-9664-F08B02E3D40E}" srcOrd="0" destOrd="0" presId="urn:microsoft.com/office/officeart/2005/8/layout/bProcess2"/>
    <dgm:cxn modelId="{925A3454-FC3A-46B7-8715-F78A3EC97D7C}" type="presParOf" srcId="{45A0B562-8EA2-4092-83A9-CC198A04D873}" destId="{B4D597F3-0183-4063-A754-9DFEE0123AF4}" srcOrd="1" destOrd="0" presId="urn:microsoft.com/office/officeart/2005/8/layout/bProcess2"/>
    <dgm:cxn modelId="{85972A3E-7A0C-4560-9925-0EF82B0A777A}" type="presParOf" srcId="{CCA61C4D-6266-4116-8C17-2FE6819A1E11}" destId="{0A9B8D0C-380A-4CA9-8627-7E3D734BE2CE}" srcOrd="5" destOrd="0" presId="urn:microsoft.com/office/officeart/2005/8/layout/bProcess2"/>
    <dgm:cxn modelId="{3A1E62DA-3647-455A-B97A-AD1F94AD015D}" type="presParOf" srcId="{CCA61C4D-6266-4116-8C17-2FE6819A1E11}" destId="{39D0627F-4E94-4211-BAAD-01F18B5AF047}" srcOrd="6" destOrd="0" presId="urn:microsoft.com/office/officeart/2005/8/layout/bProcess2"/>
    <dgm:cxn modelId="{3A826043-2762-4275-BD63-6DED2FA95C67}" type="presParOf" srcId="{39D0627F-4E94-4211-BAAD-01F18B5AF047}" destId="{105A0B07-98B4-4A57-9643-05B32D5E68FE}" srcOrd="0" destOrd="0" presId="urn:microsoft.com/office/officeart/2005/8/layout/bProcess2"/>
    <dgm:cxn modelId="{20A43BD8-869D-4C65-BFF7-DFB014827A15}" type="presParOf" srcId="{39D0627F-4E94-4211-BAAD-01F18B5AF047}" destId="{BA031563-2199-48DB-A2E0-A3F9FDA9F9C6}" srcOrd="1" destOrd="0" presId="urn:microsoft.com/office/officeart/2005/8/layout/bProcess2"/>
    <dgm:cxn modelId="{65783968-379C-43ED-80E3-A34039995CE5}" type="presParOf" srcId="{CCA61C4D-6266-4116-8C17-2FE6819A1E11}" destId="{E95CAC6A-4A93-4977-9DC5-8739E6C49AA9}" srcOrd="7" destOrd="0" presId="urn:microsoft.com/office/officeart/2005/8/layout/bProcess2"/>
    <dgm:cxn modelId="{44D7D8F6-627C-412B-BFA2-B4FA21546072}" type="presParOf" srcId="{CCA61C4D-6266-4116-8C17-2FE6819A1E11}" destId="{99083AAF-DD8A-4275-8366-69B8A6E2368B}" srcOrd="8" destOrd="0" presId="urn:microsoft.com/office/officeart/2005/8/layout/bProcess2"/>
    <dgm:cxn modelId="{C6A106A6-7F4C-4F96-A7B8-DEDAB336983F}" type="presParOf" srcId="{99083AAF-DD8A-4275-8366-69B8A6E2368B}" destId="{D4938E6F-DBB3-40D2-B932-3445B297C5F3}" srcOrd="0" destOrd="0" presId="urn:microsoft.com/office/officeart/2005/8/layout/bProcess2"/>
    <dgm:cxn modelId="{7FE040C7-81EC-4FEB-8BE8-C6BEE2B6F738}" type="presParOf" srcId="{99083AAF-DD8A-4275-8366-69B8A6E2368B}" destId="{A4FE904C-5E70-41D0-B482-DB4D9B326604}" srcOrd="1" destOrd="0" presId="urn:microsoft.com/office/officeart/2005/8/layout/bProcess2"/>
    <dgm:cxn modelId="{1E075936-C62C-46CB-A2B0-FF25CD939FF6}" type="presParOf" srcId="{CCA61C4D-6266-4116-8C17-2FE6819A1E11}" destId="{B504B6B1-670D-454E-A9DB-12B2F2B2948A}" srcOrd="9" destOrd="0" presId="urn:microsoft.com/office/officeart/2005/8/layout/bProcess2"/>
    <dgm:cxn modelId="{81A15F93-15BE-482E-8D38-FF25A2707A4D}" type="presParOf" srcId="{CCA61C4D-6266-4116-8C17-2FE6819A1E11}" destId="{71F7CE3E-5A5E-4BF7-8772-E4BE60F9AC4B}" srcOrd="10" destOrd="0" presId="urn:microsoft.com/office/officeart/2005/8/layout/bProcess2"/>
    <dgm:cxn modelId="{FDBD2FA7-999F-4195-96BF-05807076ADDB}" type="presParOf" srcId="{71F7CE3E-5A5E-4BF7-8772-E4BE60F9AC4B}" destId="{8475A4A1-3176-460C-B09F-8816D349C18C}" srcOrd="0" destOrd="0" presId="urn:microsoft.com/office/officeart/2005/8/layout/bProcess2"/>
    <dgm:cxn modelId="{54B38DDB-9BA6-4287-9D0D-1580DA128E9B}" type="presParOf" srcId="{71F7CE3E-5A5E-4BF7-8772-E4BE60F9AC4B}" destId="{C81FB814-65C7-4B8E-8FB2-5A5772097679}" srcOrd="1" destOrd="0" presId="urn:microsoft.com/office/officeart/2005/8/layout/bProcess2"/>
    <dgm:cxn modelId="{7B0990C9-A53C-4C8C-B4AA-BE086589BAE9}" type="presParOf" srcId="{CCA61C4D-6266-4116-8C17-2FE6819A1E11}" destId="{95A141F2-26DE-49BC-B78A-60FFE65BA711}" srcOrd="11" destOrd="0" presId="urn:microsoft.com/office/officeart/2005/8/layout/bProcess2"/>
    <dgm:cxn modelId="{CDC61289-BE45-4671-861A-68B6B8A0DAD1}" type="presParOf" srcId="{CCA61C4D-6266-4116-8C17-2FE6819A1E11}" destId="{7312CAA3-80B4-41D7-9C59-FAC407D6342D}" srcOrd="12" destOrd="0" presId="urn:microsoft.com/office/officeart/2005/8/layout/bProcess2"/>
    <dgm:cxn modelId="{3E0D2786-D306-479F-BCC4-951519B9381B}" type="presParOf" srcId="{7312CAA3-80B4-41D7-9C59-FAC407D6342D}" destId="{91028E57-68EC-4528-9B80-EA32DE4B7C6A}" srcOrd="0" destOrd="0" presId="urn:microsoft.com/office/officeart/2005/8/layout/bProcess2"/>
    <dgm:cxn modelId="{FC564AF8-BB44-493E-9DFF-9F9E825D399A}" type="presParOf" srcId="{7312CAA3-80B4-41D7-9C59-FAC407D6342D}" destId="{CC1A364D-88E1-4806-91A8-A24EEF4D88EC}" srcOrd="1" destOrd="0" presId="urn:microsoft.com/office/officeart/2005/8/layout/bProcess2"/>
    <dgm:cxn modelId="{08FAE3C9-9181-4602-9343-DEA5EE49A4EF}" type="presParOf" srcId="{CCA61C4D-6266-4116-8C17-2FE6819A1E11}" destId="{62E11979-9970-4C9A-9BEA-807EB345B4BD}" srcOrd="13" destOrd="0" presId="urn:microsoft.com/office/officeart/2005/8/layout/bProcess2"/>
    <dgm:cxn modelId="{BB16C8E6-7EBC-4184-AB26-2C04C1F0330C}" type="presParOf" srcId="{CCA61C4D-6266-4116-8C17-2FE6819A1E11}" destId="{9D62760F-A4B5-4EC6-88CD-DF89194976E2}" srcOrd="14" destOrd="0" presId="urn:microsoft.com/office/officeart/2005/8/layout/bProcess2"/>
    <dgm:cxn modelId="{767E75F8-3F64-45B7-B9BC-749608D47B43}" type="presParOf" srcId="{9D62760F-A4B5-4EC6-88CD-DF89194976E2}" destId="{15C865C4-B2C1-4CAF-B83D-BCA1DB908DC7}" srcOrd="0" destOrd="0" presId="urn:microsoft.com/office/officeart/2005/8/layout/bProcess2"/>
    <dgm:cxn modelId="{09130DF8-FE28-4C89-A5E9-806D6B450D5F}" type="presParOf" srcId="{9D62760F-A4B5-4EC6-88CD-DF89194976E2}" destId="{BF939CFC-7818-45E1-B618-8A749AD2E746}" srcOrd="1" destOrd="0" presId="urn:microsoft.com/office/officeart/2005/8/layout/bProcess2"/>
    <dgm:cxn modelId="{EE7492AA-5F94-47F1-A630-11938789E664}" type="presParOf" srcId="{CCA61C4D-6266-4116-8C17-2FE6819A1E11}" destId="{E66D443C-765B-4754-A185-5FAFB08AFECD}" srcOrd="15" destOrd="0" presId="urn:microsoft.com/office/officeart/2005/8/layout/bProcess2"/>
    <dgm:cxn modelId="{2048C978-322B-45E4-9456-BCED94D666FF}" type="presParOf" srcId="{CCA61C4D-6266-4116-8C17-2FE6819A1E11}" destId="{EDF5C3C4-052C-43D8-B469-04D0141E8719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6826-62E3-4E66-B95A-81AF1F9CE791}">
      <dsp:nvSpPr>
        <dsp:cNvPr id="0" name=""/>
        <dsp:cNvSpPr/>
      </dsp:nvSpPr>
      <dsp:spPr>
        <a:xfrm>
          <a:off x="91362" y="773879"/>
          <a:ext cx="1162612" cy="116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Idea</a:t>
          </a:r>
        </a:p>
      </dsp:txBody>
      <dsp:txXfrm>
        <a:off x="261623" y="944140"/>
        <a:ext cx="822090" cy="822090"/>
      </dsp:txXfrm>
    </dsp:sp>
    <dsp:sp modelId="{91D1B939-EEFE-4D65-8BD8-3C6E321E3C28}">
      <dsp:nvSpPr>
        <dsp:cNvPr id="0" name=""/>
        <dsp:cNvSpPr/>
      </dsp:nvSpPr>
      <dsp:spPr>
        <a:xfrm rot="10800000">
          <a:off x="469211" y="2038221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F5DB-7863-4A6A-88C5-1E8778DE787F}">
      <dsp:nvSpPr>
        <dsp:cNvPr id="0" name=""/>
        <dsp:cNvSpPr/>
      </dsp:nvSpPr>
      <dsp:spPr>
        <a:xfrm>
          <a:off x="6922" y="2343407"/>
          <a:ext cx="1331492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Statute authorized rule</a:t>
          </a:r>
        </a:p>
      </dsp:txBody>
      <dsp:txXfrm>
        <a:off x="201914" y="2516859"/>
        <a:ext cx="941508" cy="837499"/>
      </dsp:txXfrm>
    </dsp:sp>
    <dsp:sp modelId="{BFDDEF01-2738-4227-ADA3-BDC4F49FD996}">
      <dsp:nvSpPr>
        <dsp:cNvPr id="0" name=""/>
        <dsp:cNvSpPr/>
      </dsp:nvSpPr>
      <dsp:spPr>
        <a:xfrm rot="5400000">
          <a:off x="1431714" y="2827776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597F3-0183-4063-A754-9DFEE0123AF4}">
      <dsp:nvSpPr>
        <dsp:cNvPr id="0" name=""/>
        <dsp:cNvSpPr/>
      </dsp:nvSpPr>
      <dsp:spPr>
        <a:xfrm>
          <a:off x="1919721" y="2343407"/>
          <a:ext cx="1329794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OMB/state analog review</a:t>
          </a:r>
        </a:p>
      </dsp:txBody>
      <dsp:txXfrm>
        <a:off x="2114465" y="2516859"/>
        <a:ext cx="940306" cy="837499"/>
      </dsp:txXfrm>
    </dsp:sp>
    <dsp:sp modelId="{0A9B8D0C-380A-4CA9-8627-7E3D734BE2CE}">
      <dsp:nvSpPr>
        <dsp:cNvPr id="0" name=""/>
        <dsp:cNvSpPr/>
      </dsp:nvSpPr>
      <dsp:spPr>
        <a:xfrm>
          <a:off x="2381161" y="2026013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31563-2199-48DB-A2E0-A3F9FDA9F9C6}">
      <dsp:nvSpPr>
        <dsp:cNvPr id="0" name=""/>
        <dsp:cNvSpPr/>
      </dsp:nvSpPr>
      <dsp:spPr>
        <a:xfrm>
          <a:off x="1969308" y="752089"/>
          <a:ext cx="1230620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Proposed rule published</a:t>
          </a:r>
        </a:p>
      </dsp:txBody>
      <dsp:txXfrm>
        <a:off x="2149528" y="925541"/>
        <a:ext cx="870180" cy="837499"/>
      </dsp:txXfrm>
    </dsp:sp>
    <dsp:sp modelId="{E95CAC6A-4A93-4977-9DC5-8739E6C49AA9}">
      <dsp:nvSpPr>
        <dsp:cNvPr id="0" name=""/>
        <dsp:cNvSpPr/>
      </dsp:nvSpPr>
      <dsp:spPr>
        <a:xfrm rot="5400000">
          <a:off x="3359488" y="1236458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E904C-5E70-41D0-B482-DB4D9B326604}">
      <dsp:nvSpPr>
        <dsp:cNvPr id="0" name=""/>
        <dsp:cNvSpPr/>
      </dsp:nvSpPr>
      <dsp:spPr>
        <a:xfrm>
          <a:off x="3913754" y="752089"/>
          <a:ext cx="1230620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Hearings/ public comment</a:t>
          </a:r>
        </a:p>
      </dsp:txBody>
      <dsp:txXfrm>
        <a:off x="4093974" y="925541"/>
        <a:ext cx="870180" cy="837499"/>
      </dsp:txXfrm>
    </dsp:sp>
    <dsp:sp modelId="{B504B6B1-670D-454E-A9DB-12B2F2B2948A}">
      <dsp:nvSpPr>
        <dsp:cNvPr id="0" name=""/>
        <dsp:cNvSpPr/>
      </dsp:nvSpPr>
      <dsp:spPr>
        <a:xfrm rot="10720105">
          <a:off x="4344243" y="2038203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FB814-65C7-4B8E-8FB2-5A5772097679}">
      <dsp:nvSpPr>
        <dsp:cNvPr id="0" name=""/>
        <dsp:cNvSpPr/>
      </dsp:nvSpPr>
      <dsp:spPr>
        <a:xfrm>
          <a:off x="3867812" y="2343407"/>
          <a:ext cx="1396484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Comments considered</a:t>
          </a:r>
        </a:p>
      </dsp:txBody>
      <dsp:txXfrm>
        <a:off x="4072322" y="2516859"/>
        <a:ext cx="987464" cy="837499"/>
      </dsp:txXfrm>
    </dsp:sp>
    <dsp:sp modelId="{95A141F2-26DE-49BC-B78A-60FFE65BA711}">
      <dsp:nvSpPr>
        <dsp:cNvPr id="0" name=""/>
        <dsp:cNvSpPr/>
      </dsp:nvSpPr>
      <dsp:spPr>
        <a:xfrm rot="5400000">
          <a:off x="5339101" y="2827776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A364D-88E1-4806-91A8-A24EEF4D88EC}">
      <dsp:nvSpPr>
        <dsp:cNvPr id="0" name=""/>
        <dsp:cNvSpPr/>
      </dsp:nvSpPr>
      <dsp:spPr>
        <a:xfrm>
          <a:off x="5808613" y="2343407"/>
          <a:ext cx="1374996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OMB/state analog review</a:t>
          </a:r>
        </a:p>
      </dsp:txBody>
      <dsp:txXfrm>
        <a:off x="6009977" y="2516859"/>
        <a:ext cx="972268" cy="837499"/>
      </dsp:txXfrm>
    </dsp:sp>
    <dsp:sp modelId="{62E11979-9970-4C9A-9BEA-807EB345B4BD}">
      <dsp:nvSpPr>
        <dsp:cNvPr id="0" name=""/>
        <dsp:cNvSpPr/>
      </dsp:nvSpPr>
      <dsp:spPr>
        <a:xfrm>
          <a:off x="6292654" y="2026013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39CFC-7818-45E1-B618-8A749AD2E746}">
      <dsp:nvSpPr>
        <dsp:cNvPr id="0" name=""/>
        <dsp:cNvSpPr/>
      </dsp:nvSpPr>
      <dsp:spPr>
        <a:xfrm>
          <a:off x="5880801" y="752089"/>
          <a:ext cx="1230620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Final rule published</a:t>
          </a:r>
        </a:p>
      </dsp:txBody>
      <dsp:txXfrm>
        <a:off x="6061021" y="925541"/>
        <a:ext cx="870180" cy="837499"/>
      </dsp:txXfrm>
    </dsp:sp>
    <dsp:sp modelId="{E66D443C-765B-4754-A185-5FAFB08AFECD}">
      <dsp:nvSpPr>
        <dsp:cNvPr id="0" name=""/>
        <dsp:cNvSpPr/>
      </dsp:nvSpPr>
      <dsp:spPr>
        <a:xfrm rot="5379756">
          <a:off x="7240814" y="1230875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5C3C4-052C-43D8-B469-04D0141E8719}">
      <dsp:nvSpPr>
        <dsp:cNvPr id="0" name=""/>
        <dsp:cNvSpPr/>
      </dsp:nvSpPr>
      <dsp:spPr>
        <a:xfrm>
          <a:off x="7764916" y="752089"/>
          <a:ext cx="1162612" cy="116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Judicial/ leg review</a:t>
          </a:r>
        </a:p>
      </dsp:txBody>
      <dsp:txXfrm>
        <a:off x="7935177" y="922350"/>
        <a:ext cx="822090" cy="822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30E92-B5A7-21D4-6E5B-BE5C985A1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38154-0AC6-1A37-1404-E3BF25D25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7695E-2036-FC45-89F5-7BAB56A0A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FD77-25A1-E095-47AB-3BE9F384C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3F69-8185-0219-68CA-F050A958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9E13F-FBBF-F3E9-BD3A-D633C286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558AF-6722-95F1-4EC1-CF02BFE4D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584B-ED75-C009-5120-552B73795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3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3F69-8185-0219-68CA-F050A958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9E13F-FBBF-F3E9-BD3A-D633C286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558AF-6722-95F1-4EC1-CF02BFE4D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584B-ED75-C009-5120-552B73795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3F69-8185-0219-68CA-F050A958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9E13F-FBBF-F3E9-BD3A-D633C286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558AF-6722-95F1-4EC1-CF02BFE4D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584B-ED75-C009-5120-552B73795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48C91-AD0C-A73C-A60F-ABB534C7A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D1E7B-92D4-3410-D27D-42E361195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97CAA-954C-98B4-CD00-05F982F6F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EC767-7585-FEB0-ED4C-8DA48C6E1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48C91-AD0C-A73C-A60F-ABB534C7A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D1E7B-92D4-3410-D27D-42E361195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97CAA-954C-98B4-CD00-05F982F6F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EC767-7585-FEB0-ED4C-8DA48C6E1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9151-03F6-685F-AE4A-F7BCD1B7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73E7A-9715-546C-58CD-0F387FDE3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FD470-7689-1994-20AA-D23610354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07898-8614-B475-BB63-DECD0192D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720D-7D48-4517-2E16-CFDB395E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876A4-FFA2-1228-7422-C1294E865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644F5-0194-8624-8A32-26301077C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11F6-CEE5-5AF9-8B49-572007A09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720D-7D48-4517-2E16-CFDB395E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876A4-FFA2-1228-7422-C1294E865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644F5-0194-8624-8A32-26301077C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11F6-CEE5-5AF9-8B49-572007A09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720D-7D48-4517-2E16-CFDB395E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876A4-FFA2-1228-7422-C1294E865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644F5-0194-8624-8A32-26301077C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11F6-CEE5-5AF9-8B49-572007A09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5CDED-C37D-A1C0-8E64-C7DF95A95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DFEEB-E912-250B-EFE3-E59AB8309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5CED3-0BCD-22C3-FEB6-2EB90EDB5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FA22-F82D-62D1-048E-C7FEEAC80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617" y="1779169"/>
            <a:ext cx="2155179" cy="792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915300" y="0"/>
            <a:ext cx="1190700" cy="51435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778950" y="2878500"/>
            <a:ext cx="272700" cy="2265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17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451100" cy="5151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314750" y="3678032"/>
            <a:ext cx="272700" cy="147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94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440" y="2390371"/>
            <a:ext cx="5043502" cy="340200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9700" y="2401646"/>
            <a:ext cx="309300" cy="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5524200" y="-7802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194400" y="4924750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7951" y="3134551"/>
            <a:ext cx="1944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8132251" y="210898"/>
            <a:ext cx="10197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67456" y="2436875"/>
            <a:ext cx="4251144" cy="227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19359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98" y="2411912"/>
            <a:ext cx="118302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17995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40" y="244044"/>
            <a:ext cx="908074" cy="3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125122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7883744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7746178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249291" y="3053415"/>
            <a:ext cx="4687227" cy="164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100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482" y="996307"/>
            <a:ext cx="5140989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7483" y="1560589"/>
            <a:ext cx="5140990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20269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8871300" y="4017600"/>
            <a:ext cx="272700" cy="112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996307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1560589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1439250"/>
            <a:ext cx="2727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2036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599607"/>
            <a:ext cx="272700" cy="4294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36295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782091"/>
            <a:ext cx="1875557" cy="7895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41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338028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4072865" y="1023017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3787514" y="4665144"/>
            <a:ext cx="1376597" cy="47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2688324"/>
            <a:ext cx="9144000" cy="1276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418286" y="3410261"/>
            <a:ext cx="272700" cy="1109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174385" y="1207683"/>
            <a:ext cx="82962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174385" y="1207683"/>
            <a:ext cx="0" cy="1370624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8507" y="893147"/>
            <a:ext cx="1710809" cy="62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12B2A-1831-9041-A756-16C27A7B4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020" r="1645"/>
          <a:stretch/>
        </p:blipFill>
        <p:spPr>
          <a:xfrm>
            <a:off x="407709" y="3002859"/>
            <a:ext cx="832858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3762" y="292394"/>
            <a:ext cx="4349750" cy="234231"/>
          </a:xfrm>
        </p:spPr>
        <p:txBody>
          <a:bodyPr lIns="0" tIns="0" rIns="0" bIns="0"/>
          <a:lstStyle>
            <a:lvl1pPr>
              <a:defRPr sz="1522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713"/>
            <a:ext cx="2186641" cy="79675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33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4662"/>
            <a:ext cx="1555046" cy="79480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00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1112"/>
            <a:ext cx="1960398" cy="7983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54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673"/>
            <a:ext cx="1234534" cy="79679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7803"/>
            <a:ext cx="2101800" cy="7927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43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998482"/>
            <a:ext cx="3117631" cy="57315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475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7433100" y="0"/>
            <a:ext cx="1710900" cy="5151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7265549" y="143925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513" y="246888"/>
            <a:ext cx="908074" cy="3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BCAE-B7A9-1B45-A3FE-460E6B62D20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F868-C29A-DB44-9E83-8ECE8C5D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62" r:id="rId9"/>
    <p:sldLayoutId id="2147483663" r:id="rId10"/>
    <p:sldLayoutId id="2147483676" r:id="rId11"/>
    <p:sldLayoutId id="2147483664" r:id="rId12"/>
    <p:sldLayoutId id="2147483687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4" r:id="rId22"/>
    <p:sldLayoutId id="2147483678" r:id="rId23"/>
    <p:sldLayoutId id="2147483688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image" Target="../media/image24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4400-D5DE-CB49-B992-0E02E3968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8360" y="2669485"/>
            <a:ext cx="5621004" cy="560362"/>
          </a:xfrm>
        </p:spPr>
        <p:txBody>
          <a:bodyPr>
            <a:normAutofit/>
          </a:bodyPr>
          <a:lstStyle/>
          <a:p>
            <a:r>
              <a:rPr lang="en-US" sz="2800" b="1" dirty="0"/>
              <a:t>Being a Code Advocacy Leader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5D934-7327-8B4E-A1DC-117689AB6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360" y="3262895"/>
            <a:ext cx="4616450" cy="1434096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/>
              <a:t>2024 Chapter Leadership Academy </a:t>
            </a:r>
          </a:p>
          <a:p>
            <a:r>
              <a:rPr lang="en-US" sz="2600" b="1" dirty="0"/>
              <a:t>Gabe Maser</a:t>
            </a:r>
          </a:p>
          <a:p>
            <a:r>
              <a:rPr lang="en-US" sz="2600" b="1" dirty="0"/>
              <a:t>Senior Vice President, Government Relations</a:t>
            </a:r>
          </a:p>
          <a:p>
            <a:endParaRPr lang="en-US" dirty="0"/>
          </a:p>
          <a:p>
            <a:r>
              <a:rPr lang="en-US" dirty="0"/>
              <a:t>April 5, 2024</a:t>
            </a:r>
          </a:p>
        </p:txBody>
      </p:sp>
    </p:spTree>
    <p:extLst>
      <p:ext uri="{BB962C8B-B14F-4D97-AF65-F5344CB8AC3E}">
        <p14:creationId xmlns:p14="http://schemas.microsoft.com/office/powerpoint/2010/main" val="200259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DBE80-F8C1-6437-C1BE-38653829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CBC8A-5BBF-EA1F-CC71-47C3A01E5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Personal visits resonate with decision makers who now have a face and hometown story to put with an issue.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Who has participated in a chapter’s legislative/capitol event?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worked? How did the day go? How did the meetings go?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A406162-B804-A046-7D7D-FE724B1AAF92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Visiting a Policymaker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4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66E-E0F1-3D6B-3289-82B5495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58AA-A2BB-2C33-F263-27492BFE4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Create an opportunity for policymakers and the public to learn more about the importance of your work and modern codes.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Who has hosted an event?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worked? How did the day go? What was the benefit of the event?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Building Safety Month provides a ready-made opportunity to build an event for area policymakers that highlights your department/chapter’s efforts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5D9ECCD-B497-81D9-963A-EFB6BB327CD8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Hosting an Event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9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66E-E0F1-3D6B-3289-82B5495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58AA-A2BB-2C33-F263-27492BFE4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Create an opportunity for policymakers and the public to learn more about the importance of your work and modern codes.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Who has implemented a public relations effort?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What’s worked for you? What benefits did you see?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Example PR: social media, press releases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5D9ECCD-B497-81D9-963A-EFB6BB327CD8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Public Relations 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3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66E-E0F1-3D6B-3289-82B5495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5D9ECCD-B497-81D9-963A-EFB6BB327CD8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chemeClr val="accent5"/>
                </a:solidFill>
              </a:rPr>
              <a:t>ICC-GR Advocacy in Action </a:t>
            </a:r>
            <a:br>
              <a:rPr lang="en-US" sz="3200" b="1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BF6FF-9E41-FDF2-DC81-AF039B2A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72" y="2961560"/>
            <a:ext cx="3868652" cy="218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6E6CA8-BF98-EC0B-22B8-462BB6405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10" y="3156268"/>
            <a:ext cx="4261684" cy="1478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05ACB-DF40-F764-EF0A-C515E0642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510" y="963899"/>
            <a:ext cx="3769690" cy="1874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7AC06C-A691-7958-23BC-4C0E63787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23" y="884379"/>
            <a:ext cx="3256045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9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3" y="62172"/>
            <a:ext cx="8510805" cy="1069316"/>
          </a:xfrm>
        </p:spPr>
        <p:txBody>
          <a:bodyPr>
            <a:normAutofit/>
          </a:bodyPr>
          <a:lstStyle/>
          <a:p>
            <a:pPr lvl="0" algn="l"/>
            <a:r>
              <a:rPr lang="en-US" sz="2800" b="1" dirty="0">
                <a:solidFill>
                  <a:schemeClr val="accent5"/>
                </a:solidFill>
              </a:rPr>
              <a:t>Put ICC’s Government Relations Team to Work for You!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C073A-7888-1B4A-94A5-8881D66A81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Autofit/>
          </a:bodyPr>
          <a:lstStyle/>
          <a:p>
            <a:pPr algn="l"/>
            <a:r>
              <a:rPr lang="en-US" sz="1700" b="0" i="0" u="none" strike="noStrike" baseline="0" dirty="0">
                <a:ea typeface="Calibri Light" panose="020F0302020204030204" pitchFamily="34" charset="0"/>
              </a:rPr>
              <a:t>With backgrounds in elected office, state and local administrations, media, political consulting, and grassroots organizing, the ICC Government Relations staff can assist, answer questions, and serve as a sounding board to support your chapter’s legislative and regulatory engagement.</a:t>
            </a:r>
          </a:p>
          <a:p>
            <a:pPr algn="l"/>
            <a:endParaRPr lang="en-US" sz="1700" dirty="0">
              <a:ea typeface="Calibri Light" panose="020F0302020204030204" pitchFamily="34" charset="0"/>
            </a:endParaRPr>
          </a:p>
          <a:p>
            <a:pPr algn="l"/>
            <a:r>
              <a:rPr lang="en-US" sz="1700" b="0" i="0" u="none" strike="noStrike" baseline="0" dirty="0">
                <a:ea typeface="Calibri Light" panose="020F0302020204030204" pitchFamily="34" charset="0"/>
              </a:rPr>
              <a:t>Visit the Government Relations webpage at </a:t>
            </a:r>
            <a:r>
              <a:rPr lang="en-US" sz="1700" b="1" i="0" u="none" strike="noStrike" baseline="0" dirty="0">
                <a:ea typeface="Calibri Light" panose="020F0302020204030204" pitchFamily="34" charset="0"/>
              </a:rPr>
              <a:t>www.iccsafe.org/advocacy </a:t>
            </a:r>
            <a:r>
              <a:rPr lang="en-US" sz="1700" b="0" i="0" u="none" strike="noStrike" baseline="0" dirty="0">
                <a:ea typeface="Calibri Light" panose="020F0302020204030204" pitchFamily="34" charset="0"/>
              </a:rPr>
              <a:t>to find the contact information for your local liaison.</a:t>
            </a:r>
          </a:p>
        </p:txBody>
      </p:sp>
    </p:spTree>
    <p:extLst>
      <p:ext uri="{BB962C8B-B14F-4D97-AF65-F5344CB8AC3E}">
        <p14:creationId xmlns:p14="http://schemas.microsoft.com/office/powerpoint/2010/main" val="41475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8962" y="4933013"/>
            <a:ext cx="201706" cy="6959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397" kern="0">
                <a:solidFill>
                  <a:srgbClr val="939598"/>
                </a:solidFill>
                <a:latin typeface="Arial Narrow"/>
                <a:cs typeface="Arial Narrow"/>
              </a:rPr>
              <a:t>23-</a:t>
            </a:r>
            <a:r>
              <a:rPr sz="397" kern="0" spc="-7">
                <a:solidFill>
                  <a:srgbClr val="939598"/>
                </a:solidFill>
                <a:latin typeface="Arial Narrow"/>
                <a:cs typeface="Arial Narrow"/>
              </a:rPr>
              <a:t>22908</a:t>
            </a:r>
            <a:endParaRPr sz="397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2" y="4157208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ABC7B7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6105" y="4103255"/>
            <a:ext cx="1236289" cy="759397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marR="3362" defTabSz="605150">
              <a:lnSpc>
                <a:spcPct val="134100"/>
              </a:lnSpc>
              <a:spcBef>
                <a:spcPts val="66"/>
              </a:spcBef>
            </a:pP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Corey</a:t>
            </a:r>
            <a:r>
              <a:rPr sz="728" b="1" kern="0" spc="-2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Roblee,</a:t>
            </a:r>
            <a:r>
              <a:rPr sz="728" b="1" kern="0" spc="-2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-40">
                <a:solidFill>
                  <a:srgbClr val="58595B"/>
                </a:solidFill>
                <a:latin typeface="Arial"/>
                <a:cs typeface="Arial"/>
              </a:rPr>
              <a:t>OH</a:t>
            </a:r>
            <a:r>
              <a:rPr sz="728" kern="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 </a:t>
            </a:r>
            <a:r>
              <a:rPr sz="728" b="1" kern="0" spc="-40">
                <a:solidFill>
                  <a:srgbClr val="414042"/>
                </a:solidFill>
                <a:latin typeface="Arial"/>
                <a:cs typeface="Arial"/>
              </a:rPr>
              <a:t>Dorothy</a:t>
            </a:r>
            <a:r>
              <a:rPr sz="728" b="1" kern="0" spc="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13">
                <a:solidFill>
                  <a:srgbClr val="414042"/>
                </a:solidFill>
                <a:latin typeface="Arial"/>
                <a:cs typeface="Arial"/>
              </a:rPr>
              <a:t>Mazzarella,</a:t>
            </a:r>
            <a:r>
              <a:rPr sz="728" b="1" kern="0" spc="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43">
                <a:solidFill>
                  <a:srgbClr val="58595B"/>
                </a:solidFill>
                <a:latin typeface="Arial Narrow"/>
                <a:cs typeface="Arial Narrow"/>
              </a:rPr>
              <a:t>FL</a:t>
            </a:r>
            <a:r>
              <a:rPr sz="728" kern="0" spc="40">
                <a:solidFill>
                  <a:srgbClr val="58595B"/>
                </a:solidFill>
                <a:latin typeface="Arial Narrow"/>
                <a:cs typeface="Arial Narrow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 </a:t>
            </a: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Kraig</a:t>
            </a:r>
            <a:r>
              <a:rPr sz="728" b="1" kern="0" spc="-1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Stevenson,</a:t>
            </a:r>
            <a:r>
              <a:rPr sz="728" b="1" kern="0" spc="-1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-40">
                <a:solidFill>
                  <a:srgbClr val="58595B"/>
                </a:solidFill>
                <a:latin typeface="Arial"/>
                <a:cs typeface="Arial"/>
              </a:rPr>
              <a:t>WA</a:t>
            </a:r>
            <a:r>
              <a:rPr sz="728" kern="0" spc="-13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 </a:t>
            </a:r>
            <a:r>
              <a:rPr sz="728" b="1" kern="0" spc="-46">
                <a:solidFill>
                  <a:srgbClr val="414042"/>
                </a:solidFill>
                <a:latin typeface="Arial"/>
                <a:cs typeface="Arial"/>
              </a:rPr>
              <a:t>Karyn</a:t>
            </a:r>
            <a:r>
              <a:rPr sz="728" b="1" kern="0" spc="-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36">
                <a:solidFill>
                  <a:srgbClr val="414042"/>
                </a:solidFill>
                <a:latin typeface="Arial"/>
                <a:cs typeface="Arial"/>
              </a:rPr>
              <a:t>Beebe,</a:t>
            </a:r>
            <a:r>
              <a:rPr sz="728" b="1" kern="0" spc="-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-36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728" kern="0" spc="-36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728" kern="0" spc="-3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8" kern="0" spc="-40">
                <a:solidFill>
                  <a:srgbClr val="58595B"/>
                </a:solidFill>
                <a:latin typeface="Arial"/>
                <a:cs typeface="Arial"/>
              </a:rPr>
              <a:t>CA</a:t>
            </a:r>
            <a:r>
              <a:rPr sz="728" kern="0" spc="-7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50">
                <a:solidFill>
                  <a:srgbClr val="58595B"/>
                </a:solidFill>
                <a:latin typeface="Arial Narrow"/>
                <a:cs typeface="Arial Narrow"/>
              </a:rPr>
              <a:t>Office</a:t>
            </a:r>
            <a:endParaRPr sz="728" kern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marL="8405" defTabSz="605150">
              <a:spcBef>
                <a:spcPts val="298"/>
              </a:spcBef>
            </a:pPr>
            <a:r>
              <a:rPr sz="728" b="1" kern="0" spc="-30">
                <a:solidFill>
                  <a:srgbClr val="414042"/>
                </a:solidFill>
                <a:latin typeface="Arial"/>
                <a:cs typeface="Arial"/>
              </a:rPr>
              <a:t>Bill</a:t>
            </a:r>
            <a:r>
              <a:rPr sz="728" b="1" kern="0" spc="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Nash,</a:t>
            </a:r>
            <a:r>
              <a:rPr sz="728" b="1" kern="0" spc="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>
                <a:solidFill>
                  <a:srgbClr val="58595B"/>
                </a:solidFill>
                <a:latin typeface="Arial Narrow"/>
                <a:cs typeface="Arial Narrow"/>
              </a:rPr>
              <a:t>RI</a:t>
            </a:r>
            <a:r>
              <a:rPr sz="728" kern="0" spc="43">
                <a:solidFill>
                  <a:srgbClr val="58595B"/>
                </a:solidFill>
                <a:latin typeface="Arial Narrow"/>
                <a:cs typeface="Arial Narrow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</a:t>
            </a:r>
            <a:endParaRPr sz="728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6412" y="4305966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005299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6412" y="4454724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0085C4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6412" y="4603482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6"/>
                </a:lnTo>
                <a:lnTo>
                  <a:pt x="260603" y="128016"/>
                </a:lnTo>
                <a:lnTo>
                  <a:pt x="260603" y="0"/>
                </a:lnTo>
                <a:close/>
              </a:path>
            </a:pathLst>
          </a:custGeom>
          <a:solidFill>
            <a:srgbClr val="007365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46412" y="4752240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F26527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7088" y="4157208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5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69913D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6782" y="4103256"/>
            <a:ext cx="1166532" cy="742763"/>
          </a:xfrm>
          <a:prstGeom prst="rect">
            <a:avLst/>
          </a:prstGeom>
        </p:spPr>
        <p:txBody>
          <a:bodyPr vert="horz" wrap="square" lIns="0" tIns="46224" rIns="0" bIns="0" rtlCol="0">
            <a:spAutoFit/>
          </a:bodyPr>
          <a:lstStyle/>
          <a:p>
            <a:pPr marL="8405" defTabSz="605150">
              <a:spcBef>
                <a:spcPts val="364"/>
              </a:spcBef>
            </a:pPr>
            <a:r>
              <a:rPr sz="728" b="1" kern="0">
                <a:solidFill>
                  <a:srgbClr val="414042"/>
                </a:solidFill>
                <a:latin typeface="Arial"/>
                <a:cs typeface="Arial"/>
              </a:rPr>
              <a:t>Tim</a:t>
            </a:r>
            <a:r>
              <a:rPr sz="728" b="1" kern="0" spc="-4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23">
                <a:solidFill>
                  <a:srgbClr val="414042"/>
                </a:solidFill>
                <a:latin typeface="Arial"/>
                <a:cs typeface="Arial"/>
              </a:rPr>
              <a:t>Schmitz,</a:t>
            </a:r>
            <a:r>
              <a:rPr sz="728" b="1" kern="0" spc="-3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>
                <a:solidFill>
                  <a:srgbClr val="58595B"/>
                </a:solidFill>
                <a:latin typeface="Arial"/>
                <a:cs typeface="Arial"/>
              </a:rPr>
              <a:t>IL</a:t>
            </a:r>
            <a:r>
              <a:rPr sz="728" kern="0" spc="-33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</a:t>
            </a:r>
            <a:endParaRPr sz="728" kern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marL="8405" marR="3362" defTabSz="605150">
              <a:lnSpc>
                <a:spcPct val="134100"/>
              </a:lnSpc>
            </a:pPr>
            <a:r>
              <a:rPr sz="728" b="1" kern="0" spc="-36">
                <a:solidFill>
                  <a:srgbClr val="414042"/>
                </a:solidFill>
                <a:latin typeface="Arial"/>
                <a:cs typeface="Arial"/>
              </a:rPr>
              <a:t>Rick</a:t>
            </a:r>
            <a:r>
              <a:rPr sz="728" b="1" kern="0" spc="-1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13">
                <a:solidFill>
                  <a:srgbClr val="414042"/>
                </a:solidFill>
                <a:latin typeface="Arial"/>
                <a:cs typeface="Arial"/>
              </a:rPr>
              <a:t>Hauffe,</a:t>
            </a:r>
            <a:r>
              <a:rPr sz="728" b="1" kern="0" spc="-1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-60">
                <a:solidFill>
                  <a:srgbClr val="58595B"/>
                </a:solidFill>
                <a:latin typeface="Arial"/>
                <a:cs typeface="Arial"/>
              </a:rPr>
              <a:t>SD</a:t>
            </a:r>
            <a:r>
              <a:rPr sz="728" kern="0" spc="-17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 </a:t>
            </a:r>
            <a:r>
              <a:rPr sz="728" b="1" kern="0" spc="-36">
                <a:solidFill>
                  <a:srgbClr val="414042"/>
                </a:solidFill>
                <a:latin typeface="Arial"/>
                <a:cs typeface="Arial"/>
              </a:rPr>
              <a:t>Alyssa</a:t>
            </a:r>
            <a:r>
              <a:rPr sz="728" b="1" kern="0" spc="-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20">
                <a:solidFill>
                  <a:srgbClr val="414042"/>
                </a:solidFill>
                <a:latin typeface="Arial"/>
                <a:cs typeface="Arial"/>
              </a:rPr>
              <a:t>Misiewicz,</a:t>
            </a:r>
            <a:r>
              <a:rPr sz="728" b="1" kern="0" spc="-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43">
                <a:solidFill>
                  <a:srgbClr val="58595B"/>
                </a:solidFill>
                <a:latin typeface="Arial Narrow"/>
                <a:cs typeface="Arial Narrow"/>
              </a:rPr>
              <a:t>DC</a:t>
            </a:r>
            <a:r>
              <a:rPr sz="728" kern="0" spc="36">
                <a:solidFill>
                  <a:srgbClr val="58595B"/>
                </a:solidFill>
                <a:latin typeface="Arial Narrow"/>
                <a:cs typeface="Arial Narrow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 </a:t>
            </a:r>
            <a:r>
              <a:rPr sz="728" b="1" kern="0" spc="-7">
                <a:solidFill>
                  <a:srgbClr val="414042"/>
                </a:solidFill>
                <a:latin typeface="Arial"/>
                <a:cs typeface="Arial"/>
              </a:rPr>
              <a:t>Mark</a:t>
            </a:r>
            <a:r>
              <a:rPr sz="728" b="1" kern="0" spc="-23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30">
                <a:solidFill>
                  <a:srgbClr val="414042"/>
                </a:solidFill>
                <a:latin typeface="Arial"/>
                <a:cs typeface="Arial"/>
              </a:rPr>
              <a:t>Roberts,</a:t>
            </a:r>
            <a:r>
              <a:rPr sz="728" b="1" kern="0" spc="-2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66">
                <a:solidFill>
                  <a:srgbClr val="58595B"/>
                </a:solidFill>
                <a:latin typeface="Arial Narrow"/>
                <a:cs typeface="Arial Narrow"/>
              </a:rPr>
              <a:t>LA</a:t>
            </a:r>
            <a:r>
              <a:rPr sz="728" kern="0" spc="17">
                <a:solidFill>
                  <a:srgbClr val="58595B"/>
                </a:solidFill>
                <a:latin typeface="Arial Narrow"/>
                <a:cs typeface="Arial Narrow"/>
              </a:rPr>
              <a:t> </a:t>
            </a:r>
            <a:r>
              <a:rPr sz="728" kern="0" spc="50">
                <a:solidFill>
                  <a:srgbClr val="58595B"/>
                </a:solidFill>
                <a:latin typeface="Arial Narrow"/>
                <a:cs typeface="Arial Narrow"/>
              </a:rPr>
              <a:t>Office </a:t>
            </a:r>
            <a:r>
              <a:rPr sz="728" b="1" kern="0" spc="-36">
                <a:solidFill>
                  <a:srgbClr val="414042"/>
                </a:solidFill>
                <a:latin typeface="Arial"/>
                <a:cs typeface="Arial"/>
              </a:rPr>
              <a:t>Rick</a:t>
            </a:r>
            <a:r>
              <a:rPr sz="728" b="1" kern="0" spc="-1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Bluntzer,</a:t>
            </a:r>
            <a:r>
              <a:rPr sz="728" b="1" kern="0" spc="-3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-20">
                <a:solidFill>
                  <a:srgbClr val="58595B"/>
                </a:solidFill>
                <a:latin typeface="Arial"/>
                <a:cs typeface="Arial"/>
              </a:rPr>
              <a:t>TX</a:t>
            </a:r>
            <a:r>
              <a:rPr sz="728" kern="0" spc="-13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50">
                <a:solidFill>
                  <a:srgbClr val="58595B"/>
                </a:solidFill>
                <a:latin typeface="Arial Narrow"/>
                <a:cs typeface="Arial Narrow"/>
              </a:rPr>
              <a:t>Office</a:t>
            </a:r>
            <a:endParaRPr sz="728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7088" y="4305966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5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DB2B26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7088" y="4454724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5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F6ED5D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97088" y="4603482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5" h="128270">
                <a:moveTo>
                  <a:pt x="260603" y="0"/>
                </a:moveTo>
                <a:lnTo>
                  <a:pt x="0" y="0"/>
                </a:lnTo>
                <a:lnTo>
                  <a:pt x="0" y="128016"/>
                </a:lnTo>
                <a:lnTo>
                  <a:pt x="260603" y="128016"/>
                </a:lnTo>
                <a:lnTo>
                  <a:pt x="260603" y="0"/>
                </a:lnTo>
                <a:close/>
              </a:path>
            </a:pathLst>
          </a:custGeom>
          <a:solidFill>
            <a:srgbClr val="65BC46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97088" y="4752240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5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0098A6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47765" y="4157208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00A574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6534" y="4103256"/>
            <a:ext cx="1179979" cy="442451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marR="3362" indent="840" defTabSz="605150">
              <a:lnSpc>
                <a:spcPct val="134100"/>
              </a:lnSpc>
              <a:spcBef>
                <a:spcPts val="66"/>
              </a:spcBef>
            </a:pP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Stephen</a:t>
            </a:r>
            <a:r>
              <a:rPr sz="728" b="1" kern="0" spc="-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26">
                <a:solidFill>
                  <a:srgbClr val="414042"/>
                </a:solidFill>
                <a:latin typeface="Arial"/>
                <a:cs typeface="Arial"/>
              </a:rPr>
              <a:t>Jones,</a:t>
            </a:r>
            <a:r>
              <a:rPr sz="728" b="1" kern="0" spc="-7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-60">
                <a:solidFill>
                  <a:srgbClr val="58595B"/>
                </a:solidFill>
                <a:latin typeface="Arial"/>
                <a:cs typeface="Arial"/>
              </a:rPr>
              <a:t>SC</a:t>
            </a:r>
            <a:r>
              <a:rPr sz="728" kern="0" spc="-3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50">
                <a:solidFill>
                  <a:srgbClr val="58595B"/>
                </a:solidFill>
                <a:latin typeface="Arial Narrow"/>
                <a:cs typeface="Arial Narrow"/>
              </a:rPr>
              <a:t>Office </a:t>
            </a:r>
            <a:r>
              <a:rPr sz="728" b="1" kern="0" spc="-36">
                <a:solidFill>
                  <a:srgbClr val="414042"/>
                </a:solidFill>
                <a:latin typeface="Arial"/>
                <a:cs typeface="Arial"/>
              </a:rPr>
              <a:t>Lisa</a:t>
            </a:r>
            <a:r>
              <a:rPr sz="728" b="1" kern="0" spc="-3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46">
                <a:solidFill>
                  <a:srgbClr val="414042"/>
                </a:solidFill>
                <a:latin typeface="Arial"/>
                <a:cs typeface="Arial"/>
              </a:rPr>
              <a:t>Berger,</a:t>
            </a:r>
            <a:r>
              <a:rPr sz="728" b="1" kern="0" spc="-3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-63">
                <a:solidFill>
                  <a:srgbClr val="58595B"/>
                </a:solidFill>
                <a:latin typeface="Arial"/>
                <a:cs typeface="Arial"/>
              </a:rPr>
              <a:t>DC</a:t>
            </a:r>
            <a:r>
              <a:rPr sz="728" kern="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28" kern="0" spc="40">
                <a:solidFill>
                  <a:srgbClr val="58595B"/>
                </a:solidFill>
                <a:latin typeface="Arial Narrow"/>
                <a:cs typeface="Arial Narrow"/>
              </a:rPr>
              <a:t>Office</a:t>
            </a:r>
            <a:r>
              <a:rPr sz="728" kern="0" spc="331">
                <a:solidFill>
                  <a:srgbClr val="58595B"/>
                </a:solidFill>
                <a:latin typeface="Arial Narrow"/>
                <a:cs typeface="Arial Narrow"/>
              </a:rPr>
              <a:t> </a:t>
            </a:r>
            <a:r>
              <a:rPr sz="728" b="1" kern="0" spc="-26">
                <a:solidFill>
                  <a:srgbClr val="414042"/>
                </a:solidFill>
                <a:latin typeface="Arial"/>
                <a:cs typeface="Arial"/>
              </a:rPr>
              <a:t>Lesley</a:t>
            </a:r>
            <a:r>
              <a:rPr sz="728" b="1" kern="0" spc="-2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b="1" kern="0" spc="-33">
                <a:solidFill>
                  <a:srgbClr val="414042"/>
                </a:solidFill>
                <a:latin typeface="Arial"/>
                <a:cs typeface="Arial"/>
              </a:rPr>
              <a:t>Garland,</a:t>
            </a:r>
            <a:r>
              <a:rPr sz="728" b="1" kern="0" spc="-2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N.</a:t>
            </a:r>
            <a:r>
              <a:rPr sz="728" kern="0" spc="17">
                <a:solidFill>
                  <a:srgbClr val="58595B"/>
                </a:solidFill>
                <a:latin typeface="Arial Narrow"/>
                <a:cs typeface="Arial Narrow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CA</a:t>
            </a:r>
            <a:r>
              <a:rPr sz="728" kern="0" spc="17">
                <a:solidFill>
                  <a:srgbClr val="58595B"/>
                </a:solidFill>
                <a:latin typeface="Arial Narrow"/>
                <a:cs typeface="Arial Narrow"/>
              </a:rPr>
              <a:t> </a:t>
            </a:r>
            <a:r>
              <a:rPr sz="728" kern="0" spc="53">
                <a:solidFill>
                  <a:srgbClr val="58595B"/>
                </a:solidFill>
                <a:latin typeface="Arial Narrow"/>
                <a:cs typeface="Arial Narrow"/>
              </a:rPr>
              <a:t>Office</a:t>
            </a:r>
            <a:endParaRPr sz="728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47765" y="4305966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47765" y="4454724"/>
            <a:ext cx="172711" cy="84885"/>
          </a:xfrm>
          <a:custGeom>
            <a:avLst/>
            <a:gdLst/>
            <a:ahLst/>
            <a:cxnLst/>
            <a:rect l="l" t="t" r="r" b="b"/>
            <a:pathLst>
              <a:path w="260984" h="128270">
                <a:moveTo>
                  <a:pt x="260603" y="0"/>
                </a:moveTo>
                <a:lnTo>
                  <a:pt x="0" y="0"/>
                </a:lnTo>
                <a:lnTo>
                  <a:pt x="0" y="128015"/>
                </a:lnTo>
                <a:lnTo>
                  <a:pt x="260603" y="128015"/>
                </a:lnTo>
                <a:lnTo>
                  <a:pt x="260603" y="0"/>
                </a:lnTo>
                <a:close/>
              </a:path>
            </a:pathLst>
          </a:custGeom>
          <a:solidFill>
            <a:srgbClr val="79256F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48969" y="1037303"/>
            <a:ext cx="4927927" cy="2891538"/>
            <a:chOff x="1367731" y="1567480"/>
            <a:chExt cx="7446645" cy="436943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9533" y="5130074"/>
              <a:ext cx="153785" cy="540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374" y="1701836"/>
              <a:ext cx="4318406" cy="41312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6510" y="2975025"/>
              <a:ext cx="709282" cy="147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0322" y="2563571"/>
              <a:ext cx="100876" cy="3185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7344" y="2880105"/>
              <a:ext cx="93852" cy="2549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6108" y="2545461"/>
              <a:ext cx="88315" cy="4600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8794" y="2553512"/>
              <a:ext cx="2235" cy="1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1524" y="2600007"/>
              <a:ext cx="22301" cy="936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8601" y="2729890"/>
              <a:ext cx="75209" cy="947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0389" y="2867875"/>
              <a:ext cx="21437" cy="671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1811" y="2999486"/>
              <a:ext cx="11036" cy="60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13564" y="2510180"/>
              <a:ext cx="196824" cy="3588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11519" y="2864827"/>
              <a:ext cx="261226" cy="14066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157971" y="1567484"/>
              <a:ext cx="1440815" cy="4187825"/>
            </a:xfrm>
            <a:custGeom>
              <a:avLst/>
              <a:gdLst/>
              <a:ahLst/>
              <a:cxnLst/>
              <a:rect l="l" t="t" r="r" b="b"/>
              <a:pathLst>
                <a:path w="1440814" h="4187825">
                  <a:moveTo>
                    <a:pt x="885253" y="183349"/>
                  </a:moveTo>
                  <a:lnTo>
                    <a:pt x="884986" y="181559"/>
                  </a:lnTo>
                  <a:lnTo>
                    <a:pt x="883158" y="178600"/>
                  </a:lnTo>
                  <a:lnTo>
                    <a:pt x="881684" y="177558"/>
                  </a:lnTo>
                  <a:lnTo>
                    <a:pt x="813308" y="163144"/>
                  </a:lnTo>
                  <a:lnTo>
                    <a:pt x="681253" y="131991"/>
                  </a:lnTo>
                  <a:lnTo>
                    <a:pt x="566458" y="103098"/>
                  </a:lnTo>
                  <a:lnTo>
                    <a:pt x="396481" y="51879"/>
                  </a:lnTo>
                  <a:lnTo>
                    <a:pt x="286042" y="18084"/>
                  </a:lnTo>
                  <a:lnTo>
                    <a:pt x="249072" y="0"/>
                  </a:lnTo>
                  <a:lnTo>
                    <a:pt x="246583" y="203"/>
                  </a:lnTo>
                  <a:lnTo>
                    <a:pt x="242798" y="2895"/>
                  </a:lnTo>
                  <a:lnTo>
                    <a:pt x="241782" y="5168"/>
                  </a:lnTo>
                  <a:lnTo>
                    <a:pt x="243674" y="20802"/>
                  </a:lnTo>
                  <a:lnTo>
                    <a:pt x="247142" y="34836"/>
                  </a:lnTo>
                  <a:lnTo>
                    <a:pt x="252933" y="46189"/>
                  </a:lnTo>
                  <a:lnTo>
                    <a:pt x="264248" y="60020"/>
                  </a:lnTo>
                  <a:lnTo>
                    <a:pt x="272059" y="63652"/>
                  </a:lnTo>
                  <a:lnTo>
                    <a:pt x="262801" y="76352"/>
                  </a:lnTo>
                  <a:lnTo>
                    <a:pt x="240919" y="90131"/>
                  </a:lnTo>
                  <a:lnTo>
                    <a:pt x="239788" y="95123"/>
                  </a:lnTo>
                  <a:lnTo>
                    <a:pt x="239788" y="98539"/>
                  </a:lnTo>
                  <a:lnTo>
                    <a:pt x="240157" y="99745"/>
                  </a:lnTo>
                  <a:lnTo>
                    <a:pt x="251421" y="116840"/>
                  </a:lnTo>
                  <a:lnTo>
                    <a:pt x="260578" y="137388"/>
                  </a:lnTo>
                  <a:lnTo>
                    <a:pt x="260781" y="144919"/>
                  </a:lnTo>
                  <a:lnTo>
                    <a:pt x="266077" y="165468"/>
                  </a:lnTo>
                  <a:lnTo>
                    <a:pt x="260934" y="174637"/>
                  </a:lnTo>
                  <a:lnTo>
                    <a:pt x="238683" y="228688"/>
                  </a:lnTo>
                  <a:lnTo>
                    <a:pt x="212255" y="244411"/>
                  </a:lnTo>
                  <a:lnTo>
                    <a:pt x="224421" y="229196"/>
                  </a:lnTo>
                  <a:lnTo>
                    <a:pt x="230962" y="213868"/>
                  </a:lnTo>
                  <a:lnTo>
                    <a:pt x="230962" y="199758"/>
                  </a:lnTo>
                  <a:lnTo>
                    <a:pt x="230695" y="189763"/>
                  </a:lnTo>
                  <a:lnTo>
                    <a:pt x="226288" y="175094"/>
                  </a:lnTo>
                  <a:lnTo>
                    <a:pt x="220268" y="152742"/>
                  </a:lnTo>
                  <a:lnTo>
                    <a:pt x="217322" y="150749"/>
                  </a:lnTo>
                  <a:lnTo>
                    <a:pt x="210642" y="151587"/>
                  </a:lnTo>
                  <a:lnTo>
                    <a:pt x="208305" y="149974"/>
                  </a:lnTo>
                  <a:lnTo>
                    <a:pt x="202780" y="144475"/>
                  </a:lnTo>
                  <a:lnTo>
                    <a:pt x="189496" y="133591"/>
                  </a:lnTo>
                  <a:lnTo>
                    <a:pt x="185953" y="132537"/>
                  </a:lnTo>
                  <a:lnTo>
                    <a:pt x="175336" y="133134"/>
                  </a:lnTo>
                  <a:lnTo>
                    <a:pt x="161505" y="127330"/>
                  </a:lnTo>
                  <a:lnTo>
                    <a:pt x="153860" y="127660"/>
                  </a:lnTo>
                  <a:lnTo>
                    <a:pt x="137706" y="122135"/>
                  </a:lnTo>
                  <a:lnTo>
                    <a:pt x="115290" y="110591"/>
                  </a:lnTo>
                  <a:lnTo>
                    <a:pt x="74180" y="96659"/>
                  </a:lnTo>
                  <a:lnTo>
                    <a:pt x="65786" y="93560"/>
                  </a:lnTo>
                  <a:lnTo>
                    <a:pt x="57010" y="85483"/>
                  </a:lnTo>
                  <a:lnTo>
                    <a:pt x="46799" y="82042"/>
                  </a:lnTo>
                  <a:lnTo>
                    <a:pt x="36334" y="70345"/>
                  </a:lnTo>
                  <a:lnTo>
                    <a:pt x="27940" y="65290"/>
                  </a:lnTo>
                  <a:lnTo>
                    <a:pt x="26797" y="64973"/>
                  </a:lnTo>
                  <a:lnTo>
                    <a:pt x="17589" y="64973"/>
                  </a:lnTo>
                  <a:lnTo>
                    <a:pt x="16256" y="65417"/>
                  </a:lnTo>
                  <a:lnTo>
                    <a:pt x="8267" y="71424"/>
                  </a:lnTo>
                  <a:lnTo>
                    <a:pt x="7531" y="72377"/>
                  </a:lnTo>
                  <a:lnTo>
                    <a:pt x="1485" y="89141"/>
                  </a:lnTo>
                  <a:lnTo>
                    <a:pt x="1485" y="103390"/>
                  </a:lnTo>
                  <a:lnTo>
                    <a:pt x="2273" y="136702"/>
                  </a:lnTo>
                  <a:lnTo>
                    <a:pt x="3873" y="149250"/>
                  </a:lnTo>
                  <a:lnTo>
                    <a:pt x="9652" y="172847"/>
                  </a:lnTo>
                  <a:lnTo>
                    <a:pt x="9004" y="197853"/>
                  </a:lnTo>
                  <a:lnTo>
                    <a:pt x="3009" y="231724"/>
                  </a:lnTo>
                  <a:lnTo>
                    <a:pt x="4279" y="239509"/>
                  </a:lnTo>
                  <a:lnTo>
                    <a:pt x="11137" y="253225"/>
                  </a:lnTo>
                  <a:lnTo>
                    <a:pt x="11176" y="271805"/>
                  </a:lnTo>
                  <a:lnTo>
                    <a:pt x="42887" y="305015"/>
                  </a:lnTo>
                  <a:lnTo>
                    <a:pt x="36753" y="312000"/>
                  </a:lnTo>
                  <a:lnTo>
                    <a:pt x="36195" y="313817"/>
                  </a:lnTo>
                  <a:lnTo>
                    <a:pt x="36741" y="318147"/>
                  </a:lnTo>
                  <a:lnTo>
                    <a:pt x="28409" y="325183"/>
                  </a:lnTo>
                  <a:lnTo>
                    <a:pt x="19697" y="321106"/>
                  </a:lnTo>
                  <a:lnTo>
                    <a:pt x="2832" y="321106"/>
                  </a:lnTo>
                  <a:lnTo>
                    <a:pt x="0" y="323951"/>
                  </a:lnTo>
                  <a:lnTo>
                    <a:pt x="165" y="332613"/>
                  </a:lnTo>
                  <a:lnTo>
                    <a:pt x="3606" y="347116"/>
                  </a:lnTo>
                  <a:lnTo>
                    <a:pt x="4813" y="348627"/>
                  </a:lnTo>
                  <a:lnTo>
                    <a:pt x="21958" y="357149"/>
                  </a:lnTo>
                  <a:lnTo>
                    <a:pt x="34302" y="361708"/>
                  </a:lnTo>
                  <a:lnTo>
                    <a:pt x="36372" y="364464"/>
                  </a:lnTo>
                  <a:lnTo>
                    <a:pt x="36372" y="367372"/>
                  </a:lnTo>
                  <a:lnTo>
                    <a:pt x="36779" y="368668"/>
                  </a:lnTo>
                  <a:lnTo>
                    <a:pt x="41351" y="375069"/>
                  </a:lnTo>
                  <a:lnTo>
                    <a:pt x="43116" y="378256"/>
                  </a:lnTo>
                  <a:lnTo>
                    <a:pt x="40093" y="380758"/>
                  </a:lnTo>
                  <a:lnTo>
                    <a:pt x="37782" y="381000"/>
                  </a:lnTo>
                  <a:lnTo>
                    <a:pt x="34988" y="380568"/>
                  </a:lnTo>
                  <a:lnTo>
                    <a:pt x="25946" y="369697"/>
                  </a:lnTo>
                  <a:lnTo>
                    <a:pt x="23342" y="368896"/>
                  </a:lnTo>
                  <a:lnTo>
                    <a:pt x="14020" y="371576"/>
                  </a:lnTo>
                  <a:lnTo>
                    <a:pt x="12598" y="372757"/>
                  </a:lnTo>
                  <a:lnTo>
                    <a:pt x="8902" y="380555"/>
                  </a:lnTo>
                  <a:lnTo>
                    <a:pt x="3670" y="386803"/>
                  </a:lnTo>
                  <a:lnTo>
                    <a:pt x="3289" y="389305"/>
                  </a:lnTo>
                  <a:lnTo>
                    <a:pt x="8902" y="401929"/>
                  </a:lnTo>
                  <a:lnTo>
                    <a:pt x="9766" y="420497"/>
                  </a:lnTo>
                  <a:lnTo>
                    <a:pt x="8458" y="427253"/>
                  </a:lnTo>
                  <a:lnTo>
                    <a:pt x="4737" y="439140"/>
                  </a:lnTo>
                  <a:lnTo>
                    <a:pt x="4140" y="441071"/>
                  </a:lnTo>
                  <a:lnTo>
                    <a:pt x="4483" y="443166"/>
                  </a:lnTo>
                  <a:lnTo>
                    <a:pt x="6883" y="446417"/>
                  </a:lnTo>
                  <a:lnTo>
                    <a:pt x="8775" y="447382"/>
                  </a:lnTo>
                  <a:lnTo>
                    <a:pt x="16852" y="447027"/>
                  </a:lnTo>
                  <a:lnTo>
                    <a:pt x="28384" y="450977"/>
                  </a:lnTo>
                  <a:lnTo>
                    <a:pt x="35687" y="455218"/>
                  </a:lnTo>
                  <a:lnTo>
                    <a:pt x="48691" y="475551"/>
                  </a:lnTo>
                  <a:lnTo>
                    <a:pt x="49987" y="476478"/>
                  </a:lnTo>
                  <a:lnTo>
                    <a:pt x="61099" y="479209"/>
                  </a:lnTo>
                  <a:lnTo>
                    <a:pt x="66459" y="482282"/>
                  </a:lnTo>
                  <a:lnTo>
                    <a:pt x="75793" y="486778"/>
                  </a:lnTo>
                  <a:lnTo>
                    <a:pt x="80441" y="491998"/>
                  </a:lnTo>
                  <a:lnTo>
                    <a:pt x="86779" y="501802"/>
                  </a:lnTo>
                  <a:lnTo>
                    <a:pt x="88341" y="503402"/>
                  </a:lnTo>
                  <a:lnTo>
                    <a:pt x="88849" y="537832"/>
                  </a:lnTo>
                  <a:lnTo>
                    <a:pt x="90563" y="540524"/>
                  </a:lnTo>
                  <a:lnTo>
                    <a:pt x="90652" y="548932"/>
                  </a:lnTo>
                  <a:lnTo>
                    <a:pt x="93078" y="563930"/>
                  </a:lnTo>
                  <a:lnTo>
                    <a:pt x="95770" y="571703"/>
                  </a:lnTo>
                  <a:lnTo>
                    <a:pt x="95770" y="579628"/>
                  </a:lnTo>
                  <a:lnTo>
                    <a:pt x="96697" y="581507"/>
                  </a:lnTo>
                  <a:lnTo>
                    <a:pt x="99009" y="583247"/>
                  </a:lnTo>
                  <a:lnTo>
                    <a:pt x="99606" y="589749"/>
                  </a:lnTo>
                  <a:lnTo>
                    <a:pt x="100025" y="590842"/>
                  </a:lnTo>
                  <a:lnTo>
                    <a:pt x="108407" y="601586"/>
                  </a:lnTo>
                  <a:lnTo>
                    <a:pt x="112623" y="603707"/>
                  </a:lnTo>
                  <a:lnTo>
                    <a:pt x="117983" y="610870"/>
                  </a:lnTo>
                  <a:lnTo>
                    <a:pt x="119303" y="611720"/>
                  </a:lnTo>
                  <a:lnTo>
                    <a:pt x="133388" y="614794"/>
                  </a:lnTo>
                  <a:lnTo>
                    <a:pt x="145910" y="618896"/>
                  </a:lnTo>
                  <a:lnTo>
                    <a:pt x="170637" y="618883"/>
                  </a:lnTo>
                  <a:lnTo>
                    <a:pt x="191198" y="618147"/>
                  </a:lnTo>
                  <a:lnTo>
                    <a:pt x="202209" y="617474"/>
                  </a:lnTo>
                  <a:lnTo>
                    <a:pt x="210070" y="613422"/>
                  </a:lnTo>
                  <a:lnTo>
                    <a:pt x="224269" y="609003"/>
                  </a:lnTo>
                  <a:lnTo>
                    <a:pt x="228473" y="606361"/>
                  </a:lnTo>
                  <a:lnTo>
                    <a:pt x="233476" y="606704"/>
                  </a:lnTo>
                  <a:lnTo>
                    <a:pt x="235864" y="609282"/>
                  </a:lnTo>
                  <a:lnTo>
                    <a:pt x="242430" y="612546"/>
                  </a:lnTo>
                  <a:lnTo>
                    <a:pt x="261213" y="619506"/>
                  </a:lnTo>
                  <a:lnTo>
                    <a:pt x="269900" y="621118"/>
                  </a:lnTo>
                  <a:lnTo>
                    <a:pt x="290169" y="620788"/>
                  </a:lnTo>
                  <a:lnTo>
                    <a:pt x="295211" y="622185"/>
                  </a:lnTo>
                  <a:lnTo>
                    <a:pt x="303441" y="627862"/>
                  </a:lnTo>
                  <a:lnTo>
                    <a:pt x="310337" y="631278"/>
                  </a:lnTo>
                  <a:lnTo>
                    <a:pt x="315569" y="634466"/>
                  </a:lnTo>
                  <a:lnTo>
                    <a:pt x="324294" y="641756"/>
                  </a:lnTo>
                  <a:lnTo>
                    <a:pt x="332892" y="649274"/>
                  </a:lnTo>
                  <a:lnTo>
                    <a:pt x="341515" y="653681"/>
                  </a:lnTo>
                  <a:lnTo>
                    <a:pt x="347014" y="653999"/>
                  </a:lnTo>
                  <a:lnTo>
                    <a:pt x="351561" y="657085"/>
                  </a:lnTo>
                  <a:lnTo>
                    <a:pt x="373938" y="665670"/>
                  </a:lnTo>
                  <a:lnTo>
                    <a:pt x="419608" y="664895"/>
                  </a:lnTo>
                  <a:lnTo>
                    <a:pt x="426745" y="664603"/>
                  </a:lnTo>
                  <a:lnTo>
                    <a:pt x="432206" y="668108"/>
                  </a:lnTo>
                  <a:lnTo>
                    <a:pt x="439229" y="670814"/>
                  </a:lnTo>
                  <a:lnTo>
                    <a:pt x="460692" y="673087"/>
                  </a:lnTo>
                  <a:lnTo>
                    <a:pt x="480644" y="672719"/>
                  </a:lnTo>
                  <a:lnTo>
                    <a:pt x="491744" y="668705"/>
                  </a:lnTo>
                  <a:lnTo>
                    <a:pt x="499833" y="664591"/>
                  </a:lnTo>
                  <a:lnTo>
                    <a:pt x="510857" y="660412"/>
                  </a:lnTo>
                  <a:lnTo>
                    <a:pt x="516394" y="655637"/>
                  </a:lnTo>
                  <a:lnTo>
                    <a:pt x="518668" y="653376"/>
                  </a:lnTo>
                  <a:lnTo>
                    <a:pt x="529818" y="658063"/>
                  </a:lnTo>
                  <a:lnTo>
                    <a:pt x="544029" y="660882"/>
                  </a:lnTo>
                  <a:lnTo>
                    <a:pt x="559460" y="670674"/>
                  </a:lnTo>
                  <a:lnTo>
                    <a:pt x="573544" y="673823"/>
                  </a:lnTo>
                  <a:lnTo>
                    <a:pt x="594690" y="673722"/>
                  </a:lnTo>
                  <a:lnTo>
                    <a:pt x="604189" y="675297"/>
                  </a:lnTo>
                  <a:lnTo>
                    <a:pt x="646874" y="673912"/>
                  </a:lnTo>
                  <a:lnTo>
                    <a:pt x="720483" y="696785"/>
                  </a:lnTo>
                  <a:lnTo>
                    <a:pt x="744080" y="699731"/>
                  </a:lnTo>
                  <a:lnTo>
                    <a:pt x="755472" y="701484"/>
                  </a:lnTo>
                  <a:lnTo>
                    <a:pt x="757250" y="701014"/>
                  </a:lnTo>
                  <a:lnTo>
                    <a:pt x="760006" y="698817"/>
                  </a:lnTo>
                  <a:lnTo>
                    <a:pt x="760869" y="697191"/>
                  </a:lnTo>
                  <a:lnTo>
                    <a:pt x="763219" y="667486"/>
                  </a:lnTo>
                  <a:lnTo>
                    <a:pt x="765492" y="648157"/>
                  </a:lnTo>
                  <a:lnTo>
                    <a:pt x="765289" y="638657"/>
                  </a:lnTo>
                  <a:lnTo>
                    <a:pt x="885253" y="183349"/>
                  </a:lnTo>
                  <a:close/>
                </a:path>
                <a:path w="1440814" h="4187825">
                  <a:moveTo>
                    <a:pt x="988796" y="3828377"/>
                  </a:moveTo>
                  <a:lnTo>
                    <a:pt x="986129" y="3819969"/>
                  </a:lnTo>
                  <a:lnTo>
                    <a:pt x="986002" y="3819791"/>
                  </a:lnTo>
                  <a:lnTo>
                    <a:pt x="961656" y="3807206"/>
                  </a:lnTo>
                  <a:lnTo>
                    <a:pt x="955890" y="3807168"/>
                  </a:lnTo>
                  <a:lnTo>
                    <a:pt x="951585" y="3807168"/>
                  </a:lnTo>
                  <a:lnTo>
                    <a:pt x="926376" y="3819829"/>
                  </a:lnTo>
                  <a:lnTo>
                    <a:pt x="924788" y="3820972"/>
                  </a:lnTo>
                  <a:lnTo>
                    <a:pt x="912952" y="3832783"/>
                  </a:lnTo>
                  <a:lnTo>
                    <a:pt x="914527" y="3842918"/>
                  </a:lnTo>
                  <a:lnTo>
                    <a:pt x="938961" y="3855529"/>
                  </a:lnTo>
                  <a:lnTo>
                    <a:pt x="941870" y="3856228"/>
                  </a:lnTo>
                  <a:lnTo>
                    <a:pt x="946137" y="3856228"/>
                  </a:lnTo>
                  <a:lnTo>
                    <a:pt x="966292" y="3856228"/>
                  </a:lnTo>
                  <a:lnTo>
                    <a:pt x="970572" y="3856228"/>
                  </a:lnTo>
                  <a:lnTo>
                    <a:pt x="976210" y="3852786"/>
                  </a:lnTo>
                  <a:lnTo>
                    <a:pt x="980986" y="3843528"/>
                  </a:lnTo>
                  <a:lnTo>
                    <a:pt x="988796" y="3828377"/>
                  </a:lnTo>
                  <a:close/>
                </a:path>
                <a:path w="1440814" h="4187825">
                  <a:moveTo>
                    <a:pt x="1145832" y="3899458"/>
                  </a:moveTo>
                  <a:lnTo>
                    <a:pt x="1143977" y="3894975"/>
                  </a:lnTo>
                  <a:lnTo>
                    <a:pt x="1130579" y="3881590"/>
                  </a:lnTo>
                  <a:lnTo>
                    <a:pt x="1118806" y="3869817"/>
                  </a:lnTo>
                  <a:lnTo>
                    <a:pt x="1112266" y="3868293"/>
                  </a:lnTo>
                  <a:lnTo>
                    <a:pt x="1075270" y="3880866"/>
                  </a:lnTo>
                  <a:lnTo>
                    <a:pt x="1072019" y="3890378"/>
                  </a:lnTo>
                  <a:lnTo>
                    <a:pt x="1096441" y="3927386"/>
                  </a:lnTo>
                  <a:lnTo>
                    <a:pt x="1101737" y="3930243"/>
                  </a:lnTo>
                  <a:lnTo>
                    <a:pt x="1139482" y="3930243"/>
                  </a:lnTo>
                  <a:lnTo>
                    <a:pt x="1145832" y="3923893"/>
                  </a:lnTo>
                  <a:lnTo>
                    <a:pt x="1145832" y="3899458"/>
                  </a:lnTo>
                  <a:close/>
                </a:path>
                <a:path w="1440814" h="4187825">
                  <a:moveTo>
                    <a:pt x="1245743" y="3980205"/>
                  </a:moveTo>
                  <a:lnTo>
                    <a:pt x="1222375" y="3956748"/>
                  </a:lnTo>
                  <a:lnTo>
                    <a:pt x="1217549" y="3958628"/>
                  </a:lnTo>
                  <a:lnTo>
                    <a:pt x="1214094" y="3961968"/>
                  </a:lnTo>
                  <a:lnTo>
                    <a:pt x="1210627" y="3965270"/>
                  </a:lnTo>
                  <a:lnTo>
                    <a:pt x="1208824" y="3969461"/>
                  </a:lnTo>
                  <a:lnTo>
                    <a:pt x="1208722" y="3980205"/>
                  </a:lnTo>
                  <a:lnTo>
                    <a:pt x="1210564" y="3984650"/>
                  </a:lnTo>
                  <a:lnTo>
                    <a:pt x="1217256" y="3991648"/>
                  </a:lnTo>
                  <a:lnTo>
                    <a:pt x="1222146" y="3993908"/>
                  </a:lnTo>
                  <a:lnTo>
                    <a:pt x="1232687" y="3993858"/>
                  </a:lnTo>
                  <a:lnTo>
                    <a:pt x="1237068" y="3991470"/>
                  </a:lnTo>
                  <a:lnTo>
                    <a:pt x="1240294" y="3988143"/>
                  </a:lnTo>
                  <a:lnTo>
                    <a:pt x="1243495" y="3984790"/>
                  </a:lnTo>
                  <a:lnTo>
                    <a:pt x="1245235" y="3981234"/>
                  </a:lnTo>
                  <a:lnTo>
                    <a:pt x="1245743" y="3980205"/>
                  </a:lnTo>
                  <a:close/>
                </a:path>
                <a:path w="1440814" h="4187825">
                  <a:moveTo>
                    <a:pt x="1247114" y="3926802"/>
                  </a:moveTo>
                  <a:lnTo>
                    <a:pt x="1241463" y="3917543"/>
                  </a:lnTo>
                  <a:lnTo>
                    <a:pt x="1237183" y="3917543"/>
                  </a:lnTo>
                  <a:lnTo>
                    <a:pt x="1192618" y="3917543"/>
                  </a:lnTo>
                  <a:lnTo>
                    <a:pt x="1188339" y="3917543"/>
                  </a:lnTo>
                  <a:lnTo>
                    <a:pt x="1182687" y="3920985"/>
                  </a:lnTo>
                  <a:lnTo>
                    <a:pt x="1170101" y="3945420"/>
                  </a:lnTo>
                  <a:lnTo>
                    <a:pt x="1175753" y="3954678"/>
                  </a:lnTo>
                  <a:lnTo>
                    <a:pt x="1180033" y="3954678"/>
                  </a:lnTo>
                  <a:lnTo>
                    <a:pt x="1224597" y="3954678"/>
                  </a:lnTo>
                  <a:lnTo>
                    <a:pt x="1228864" y="3954678"/>
                  </a:lnTo>
                  <a:lnTo>
                    <a:pt x="1234516" y="3951236"/>
                  </a:lnTo>
                  <a:lnTo>
                    <a:pt x="1245349" y="3930243"/>
                  </a:lnTo>
                  <a:lnTo>
                    <a:pt x="1247114" y="3926802"/>
                  </a:lnTo>
                  <a:close/>
                </a:path>
                <a:path w="1440814" h="4187825">
                  <a:moveTo>
                    <a:pt x="1329461" y="3975595"/>
                  </a:moveTo>
                  <a:lnTo>
                    <a:pt x="1325714" y="3966705"/>
                  </a:lnTo>
                  <a:lnTo>
                    <a:pt x="1296365" y="3957294"/>
                  </a:lnTo>
                  <a:lnTo>
                    <a:pt x="1288719" y="3954843"/>
                  </a:lnTo>
                  <a:lnTo>
                    <a:pt x="1286776" y="3954551"/>
                  </a:lnTo>
                  <a:lnTo>
                    <a:pt x="1277569" y="3954551"/>
                  </a:lnTo>
                  <a:lnTo>
                    <a:pt x="1266850" y="3943832"/>
                  </a:lnTo>
                  <a:lnTo>
                    <a:pt x="1257871" y="3943832"/>
                  </a:lnTo>
                  <a:lnTo>
                    <a:pt x="1245285" y="3956405"/>
                  </a:lnTo>
                  <a:lnTo>
                    <a:pt x="1244130" y="3963809"/>
                  </a:lnTo>
                  <a:lnTo>
                    <a:pt x="1256715" y="3988219"/>
                  </a:lnTo>
                  <a:lnTo>
                    <a:pt x="1257858" y="3989794"/>
                  </a:lnTo>
                  <a:lnTo>
                    <a:pt x="1261224" y="3993172"/>
                  </a:lnTo>
                  <a:lnTo>
                    <a:pt x="1259649" y="3992168"/>
                  </a:lnTo>
                  <a:lnTo>
                    <a:pt x="1234478" y="4003992"/>
                  </a:lnTo>
                  <a:lnTo>
                    <a:pt x="1237183" y="4016095"/>
                  </a:lnTo>
                  <a:lnTo>
                    <a:pt x="1241475" y="4016095"/>
                  </a:lnTo>
                  <a:lnTo>
                    <a:pt x="1262354" y="4016095"/>
                  </a:lnTo>
                  <a:lnTo>
                    <a:pt x="1266647" y="4016095"/>
                  </a:lnTo>
                  <a:lnTo>
                    <a:pt x="1267256" y="4015486"/>
                  </a:lnTo>
                  <a:lnTo>
                    <a:pt x="1272997" y="4009745"/>
                  </a:lnTo>
                  <a:lnTo>
                    <a:pt x="1272997" y="4003459"/>
                  </a:lnTo>
                  <a:lnTo>
                    <a:pt x="1274940" y="4004259"/>
                  </a:lnTo>
                  <a:lnTo>
                    <a:pt x="1311211" y="4004259"/>
                  </a:lnTo>
                  <a:lnTo>
                    <a:pt x="1316888" y="4000754"/>
                  </a:lnTo>
                  <a:lnTo>
                    <a:pt x="1329461" y="3975595"/>
                  </a:lnTo>
                  <a:close/>
                </a:path>
                <a:path w="1440814" h="4187825">
                  <a:moveTo>
                    <a:pt x="1440510" y="4117949"/>
                  </a:moveTo>
                  <a:lnTo>
                    <a:pt x="1416075" y="4069067"/>
                  </a:lnTo>
                  <a:lnTo>
                    <a:pt x="1413230" y="4066222"/>
                  </a:lnTo>
                  <a:lnTo>
                    <a:pt x="1371142" y="4045191"/>
                  </a:lnTo>
                  <a:lnTo>
                    <a:pt x="1339215" y="4029240"/>
                  </a:lnTo>
                  <a:lnTo>
                    <a:pt x="1330020" y="4034917"/>
                  </a:lnTo>
                  <a:lnTo>
                    <a:pt x="1330020" y="4067873"/>
                  </a:lnTo>
                  <a:lnTo>
                    <a:pt x="1308506" y="4078020"/>
                  </a:lnTo>
                  <a:lnTo>
                    <a:pt x="1305052" y="4085323"/>
                  </a:lnTo>
                  <a:lnTo>
                    <a:pt x="1317434" y="4134167"/>
                  </a:lnTo>
                  <a:lnTo>
                    <a:pt x="1317434" y="4157802"/>
                  </a:lnTo>
                  <a:lnTo>
                    <a:pt x="1320279" y="4163098"/>
                  </a:lnTo>
                  <a:lnTo>
                    <a:pt x="1357299" y="4187533"/>
                  </a:lnTo>
                  <a:lnTo>
                    <a:pt x="1366507" y="4185005"/>
                  </a:lnTo>
                  <a:lnTo>
                    <a:pt x="1372349" y="4172940"/>
                  </a:lnTo>
                  <a:lnTo>
                    <a:pt x="1377518" y="4162285"/>
                  </a:lnTo>
                  <a:lnTo>
                    <a:pt x="1438071" y="4126255"/>
                  </a:lnTo>
                  <a:lnTo>
                    <a:pt x="1440510" y="4117949"/>
                  </a:lnTo>
                  <a:close/>
                </a:path>
              </a:pathLst>
            </a:custGeom>
            <a:solidFill>
              <a:srgbClr val="0085C4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917838" y="2007777"/>
              <a:ext cx="1032510" cy="898525"/>
            </a:xfrm>
            <a:custGeom>
              <a:avLst/>
              <a:gdLst/>
              <a:ahLst/>
              <a:cxnLst/>
              <a:rect l="l" t="t" r="r" b="b"/>
              <a:pathLst>
                <a:path w="1032510" h="898525">
                  <a:moveTo>
                    <a:pt x="250939" y="0"/>
                  </a:moveTo>
                  <a:lnTo>
                    <a:pt x="242760" y="32664"/>
                  </a:lnTo>
                  <a:lnTo>
                    <a:pt x="232371" y="56413"/>
                  </a:lnTo>
                  <a:lnTo>
                    <a:pt x="217538" y="89103"/>
                  </a:lnTo>
                  <a:lnTo>
                    <a:pt x="214566" y="100228"/>
                  </a:lnTo>
                  <a:lnTo>
                    <a:pt x="214566" y="107645"/>
                  </a:lnTo>
                  <a:lnTo>
                    <a:pt x="216052" y="121754"/>
                  </a:lnTo>
                  <a:lnTo>
                    <a:pt x="222719" y="129171"/>
                  </a:lnTo>
                  <a:lnTo>
                    <a:pt x="228676" y="142557"/>
                  </a:lnTo>
                  <a:lnTo>
                    <a:pt x="228676" y="152184"/>
                  </a:lnTo>
                  <a:lnTo>
                    <a:pt x="216052" y="158864"/>
                  </a:lnTo>
                  <a:lnTo>
                    <a:pt x="211581" y="164083"/>
                  </a:lnTo>
                  <a:lnTo>
                    <a:pt x="200456" y="167766"/>
                  </a:lnTo>
                  <a:lnTo>
                    <a:pt x="190055" y="174472"/>
                  </a:lnTo>
                  <a:lnTo>
                    <a:pt x="182651" y="185597"/>
                  </a:lnTo>
                  <a:lnTo>
                    <a:pt x="171500" y="207860"/>
                  </a:lnTo>
                  <a:lnTo>
                    <a:pt x="155917" y="230149"/>
                  </a:lnTo>
                  <a:lnTo>
                    <a:pt x="144767" y="262064"/>
                  </a:lnTo>
                  <a:lnTo>
                    <a:pt x="130670" y="294728"/>
                  </a:lnTo>
                  <a:lnTo>
                    <a:pt x="122504" y="305879"/>
                  </a:lnTo>
                  <a:lnTo>
                    <a:pt x="112115" y="316255"/>
                  </a:lnTo>
                  <a:lnTo>
                    <a:pt x="112115" y="332600"/>
                  </a:lnTo>
                  <a:lnTo>
                    <a:pt x="110616" y="343725"/>
                  </a:lnTo>
                  <a:lnTo>
                    <a:pt x="111366" y="360057"/>
                  </a:lnTo>
                  <a:lnTo>
                    <a:pt x="89839" y="403123"/>
                  </a:lnTo>
                  <a:lnTo>
                    <a:pt x="77952" y="430606"/>
                  </a:lnTo>
                  <a:lnTo>
                    <a:pt x="67576" y="446189"/>
                  </a:lnTo>
                  <a:lnTo>
                    <a:pt x="56426" y="456577"/>
                  </a:lnTo>
                  <a:lnTo>
                    <a:pt x="47523" y="465467"/>
                  </a:lnTo>
                  <a:lnTo>
                    <a:pt x="34899" y="472897"/>
                  </a:lnTo>
                  <a:lnTo>
                    <a:pt x="16332" y="483298"/>
                  </a:lnTo>
                  <a:lnTo>
                    <a:pt x="2971" y="492950"/>
                  </a:lnTo>
                  <a:lnTo>
                    <a:pt x="0" y="498157"/>
                  </a:lnTo>
                  <a:lnTo>
                    <a:pt x="761" y="530809"/>
                  </a:lnTo>
                  <a:lnTo>
                    <a:pt x="761" y="585762"/>
                  </a:lnTo>
                  <a:lnTo>
                    <a:pt x="0" y="605053"/>
                  </a:lnTo>
                  <a:lnTo>
                    <a:pt x="0" y="618413"/>
                  </a:lnTo>
                  <a:lnTo>
                    <a:pt x="1485" y="631050"/>
                  </a:lnTo>
                  <a:lnTo>
                    <a:pt x="5206" y="649592"/>
                  </a:lnTo>
                  <a:lnTo>
                    <a:pt x="5206" y="684491"/>
                  </a:lnTo>
                  <a:lnTo>
                    <a:pt x="16332" y="688200"/>
                  </a:lnTo>
                  <a:lnTo>
                    <a:pt x="494449" y="811428"/>
                  </a:lnTo>
                  <a:lnTo>
                    <a:pt x="824814" y="898309"/>
                  </a:lnTo>
                  <a:lnTo>
                    <a:pt x="911682" y="622122"/>
                  </a:lnTo>
                  <a:lnTo>
                    <a:pt x="916127" y="612482"/>
                  </a:lnTo>
                  <a:lnTo>
                    <a:pt x="916127" y="591705"/>
                  </a:lnTo>
                  <a:lnTo>
                    <a:pt x="913904" y="573887"/>
                  </a:lnTo>
                  <a:lnTo>
                    <a:pt x="909459" y="556793"/>
                  </a:lnTo>
                  <a:lnTo>
                    <a:pt x="916876" y="494449"/>
                  </a:lnTo>
                  <a:lnTo>
                    <a:pt x="925791" y="471423"/>
                  </a:lnTo>
                  <a:lnTo>
                    <a:pt x="939152" y="449897"/>
                  </a:lnTo>
                  <a:lnTo>
                    <a:pt x="975525" y="408317"/>
                  </a:lnTo>
                  <a:lnTo>
                    <a:pt x="986663" y="398678"/>
                  </a:lnTo>
                  <a:lnTo>
                    <a:pt x="1007452" y="377139"/>
                  </a:lnTo>
                  <a:lnTo>
                    <a:pt x="1024534" y="352640"/>
                  </a:lnTo>
                  <a:lnTo>
                    <a:pt x="1031951" y="321475"/>
                  </a:lnTo>
                  <a:lnTo>
                    <a:pt x="1031951" y="296964"/>
                  </a:lnTo>
                  <a:lnTo>
                    <a:pt x="1013383" y="263550"/>
                  </a:lnTo>
                  <a:lnTo>
                    <a:pt x="965873" y="250926"/>
                  </a:lnTo>
                  <a:lnTo>
                    <a:pt x="938403" y="244995"/>
                  </a:lnTo>
                  <a:lnTo>
                    <a:pt x="905001" y="235343"/>
                  </a:lnTo>
                  <a:lnTo>
                    <a:pt x="887920" y="227914"/>
                  </a:lnTo>
                  <a:lnTo>
                    <a:pt x="847090" y="227914"/>
                  </a:lnTo>
                  <a:lnTo>
                    <a:pt x="835964" y="226440"/>
                  </a:lnTo>
                  <a:lnTo>
                    <a:pt x="814438" y="226440"/>
                  </a:lnTo>
                  <a:lnTo>
                    <a:pt x="769137" y="210096"/>
                  </a:lnTo>
                  <a:lnTo>
                    <a:pt x="757999" y="205638"/>
                  </a:lnTo>
                  <a:lnTo>
                    <a:pt x="755027" y="205638"/>
                  </a:lnTo>
                  <a:lnTo>
                    <a:pt x="752805" y="208610"/>
                  </a:lnTo>
                  <a:lnTo>
                    <a:pt x="743889" y="216763"/>
                  </a:lnTo>
                  <a:lnTo>
                    <a:pt x="730529" y="222732"/>
                  </a:lnTo>
                  <a:lnTo>
                    <a:pt x="719391" y="226440"/>
                  </a:lnTo>
                  <a:lnTo>
                    <a:pt x="701573" y="226440"/>
                  </a:lnTo>
                  <a:lnTo>
                    <a:pt x="680796" y="224205"/>
                  </a:lnTo>
                  <a:lnTo>
                    <a:pt x="667423" y="218274"/>
                  </a:lnTo>
                  <a:lnTo>
                    <a:pt x="640702" y="218274"/>
                  </a:lnTo>
                  <a:lnTo>
                    <a:pt x="613232" y="219024"/>
                  </a:lnTo>
                  <a:lnTo>
                    <a:pt x="591705" y="207860"/>
                  </a:lnTo>
                  <a:lnTo>
                    <a:pt x="579081" y="204165"/>
                  </a:lnTo>
                  <a:lnTo>
                    <a:pt x="563486" y="191554"/>
                  </a:lnTo>
                  <a:lnTo>
                    <a:pt x="540473" y="178180"/>
                  </a:lnTo>
                  <a:lnTo>
                    <a:pt x="531571" y="173723"/>
                  </a:lnTo>
                  <a:lnTo>
                    <a:pt x="509295" y="173723"/>
                  </a:lnTo>
                  <a:lnTo>
                    <a:pt x="480339" y="164820"/>
                  </a:lnTo>
                  <a:lnTo>
                    <a:pt x="473659" y="159600"/>
                  </a:lnTo>
                  <a:lnTo>
                    <a:pt x="468464" y="159600"/>
                  </a:lnTo>
                  <a:lnTo>
                    <a:pt x="449160" y="167766"/>
                  </a:lnTo>
                  <a:lnTo>
                    <a:pt x="435800" y="170738"/>
                  </a:lnTo>
                  <a:lnTo>
                    <a:pt x="414261" y="171500"/>
                  </a:lnTo>
                  <a:lnTo>
                    <a:pt x="385317" y="171500"/>
                  </a:lnTo>
                  <a:lnTo>
                    <a:pt x="350431" y="152933"/>
                  </a:lnTo>
                  <a:lnTo>
                    <a:pt x="337057" y="106146"/>
                  </a:lnTo>
                  <a:lnTo>
                    <a:pt x="334835" y="86118"/>
                  </a:lnTo>
                  <a:lnTo>
                    <a:pt x="334835" y="63106"/>
                  </a:lnTo>
                  <a:lnTo>
                    <a:pt x="323697" y="44551"/>
                  </a:lnTo>
                  <a:lnTo>
                    <a:pt x="308851" y="36385"/>
                  </a:lnTo>
                  <a:lnTo>
                    <a:pt x="294741" y="31178"/>
                  </a:lnTo>
                  <a:lnTo>
                    <a:pt x="290283" y="23025"/>
                  </a:lnTo>
                  <a:lnTo>
                    <a:pt x="279895" y="8153"/>
                  </a:lnTo>
                  <a:lnTo>
                    <a:pt x="264299" y="1485"/>
                  </a:lnTo>
                  <a:lnTo>
                    <a:pt x="250939" y="0"/>
                  </a:lnTo>
                  <a:close/>
                </a:path>
              </a:pathLst>
            </a:custGeom>
            <a:solidFill>
              <a:srgbClr val="0085C4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838" y="2007777"/>
              <a:ext cx="1032510" cy="898525"/>
            </a:xfrm>
            <a:custGeom>
              <a:avLst/>
              <a:gdLst/>
              <a:ahLst/>
              <a:cxnLst/>
              <a:rect l="l" t="t" r="r" b="b"/>
              <a:pathLst>
                <a:path w="1032510" h="898525">
                  <a:moveTo>
                    <a:pt x="5206" y="684491"/>
                  </a:moveTo>
                  <a:lnTo>
                    <a:pt x="5206" y="649592"/>
                  </a:lnTo>
                  <a:lnTo>
                    <a:pt x="1485" y="631050"/>
                  </a:lnTo>
                  <a:lnTo>
                    <a:pt x="0" y="618413"/>
                  </a:lnTo>
                  <a:lnTo>
                    <a:pt x="0" y="605053"/>
                  </a:lnTo>
                  <a:lnTo>
                    <a:pt x="761" y="585762"/>
                  </a:lnTo>
                  <a:lnTo>
                    <a:pt x="761" y="530809"/>
                  </a:lnTo>
                  <a:lnTo>
                    <a:pt x="0" y="501129"/>
                  </a:lnTo>
                  <a:lnTo>
                    <a:pt x="0" y="498157"/>
                  </a:lnTo>
                  <a:lnTo>
                    <a:pt x="2971" y="492950"/>
                  </a:lnTo>
                  <a:lnTo>
                    <a:pt x="16332" y="483298"/>
                  </a:lnTo>
                  <a:lnTo>
                    <a:pt x="34899" y="472897"/>
                  </a:lnTo>
                  <a:lnTo>
                    <a:pt x="47523" y="465467"/>
                  </a:lnTo>
                  <a:lnTo>
                    <a:pt x="56426" y="456577"/>
                  </a:lnTo>
                  <a:lnTo>
                    <a:pt x="67576" y="446189"/>
                  </a:lnTo>
                  <a:lnTo>
                    <a:pt x="77952" y="430606"/>
                  </a:lnTo>
                  <a:lnTo>
                    <a:pt x="89839" y="403123"/>
                  </a:lnTo>
                  <a:lnTo>
                    <a:pt x="106171" y="370458"/>
                  </a:lnTo>
                  <a:lnTo>
                    <a:pt x="111366" y="360057"/>
                  </a:lnTo>
                  <a:lnTo>
                    <a:pt x="110616" y="343725"/>
                  </a:lnTo>
                  <a:lnTo>
                    <a:pt x="112115" y="332600"/>
                  </a:lnTo>
                  <a:lnTo>
                    <a:pt x="112115" y="316255"/>
                  </a:lnTo>
                  <a:lnTo>
                    <a:pt x="122504" y="305879"/>
                  </a:lnTo>
                  <a:lnTo>
                    <a:pt x="130670" y="294728"/>
                  </a:lnTo>
                  <a:lnTo>
                    <a:pt x="144767" y="262064"/>
                  </a:lnTo>
                  <a:lnTo>
                    <a:pt x="155917" y="230149"/>
                  </a:lnTo>
                  <a:lnTo>
                    <a:pt x="171500" y="207860"/>
                  </a:lnTo>
                  <a:lnTo>
                    <a:pt x="182651" y="185597"/>
                  </a:lnTo>
                  <a:lnTo>
                    <a:pt x="190055" y="174472"/>
                  </a:lnTo>
                  <a:lnTo>
                    <a:pt x="200456" y="167766"/>
                  </a:lnTo>
                  <a:lnTo>
                    <a:pt x="211581" y="164083"/>
                  </a:lnTo>
                  <a:lnTo>
                    <a:pt x="216052" y="158864"/>
                  </a:lnTo>
                  <a:lnTo>
                    <a:pt x="228676" y="152184"/>
                  </a:lnTo>
                  <a:lnTo>
                    <a:pt x="228676" y="147739"/>
                  </a:lnTo>
                  <a:lnTo>
                    <a:pt x="228676" y="142557"/>
                  </a:lnTo>
                  <a:lnTo>
                    <a:pt x="222719" y="129171"/>
                  </a:lnTo>
                  <a:lnTo>
                    <a:pt x="216052" y="121754"/>
                  </a:lnTo>
                  <a:lnTo>
                    <a:pt x="214566" y="107645"/>
                  </a:lnTo>
                  <a:lnTo>
                    <a:pt x="214566" y="100228"/>
                  </a:lnTo>
                  <a:lnTo>
                    <a:pt x="217538" y="89103"/>
                  </a:lnTo>
                  <a:lnTo>
                    <a:pt x="232371" y="56413"/>
                  </a:lnTo>
                  <a:lnTo>
                    <a:pt x="242760" y="32664"/>
                  </a:lnTo>
                  <a:lnTo>
                    <a:pt x="250939" y="0"/>
                  </a:lnTo>
                  <a:lnTo>
                    <a:pt x="264299" y="1485"/>
                  </a:lnTo>
                  <a:lnTo>
                    <a:pt x="279895" y="8153"/>
                  </a:lnTo>
                  <a:lnTo>
                    <a:pt x="290283" y="23025"/>
                  </a:lnTo>
                  <a:lnTo>
                    <a:pt x="294741" y="31178"/>
                  </a:lnTo>
                  <a:lnTo>
                    <a:pt x="308851" y="36385"/>
                  </a:lnTo>
                  <a:lnTo>
                    <a:pt x="323697" y="44551"/>
                  </a:lnTo>
                  <a:lnTo>
                    <a:pt x="334835" y="63106"/>
                  </a:lnTo>
                  <a:lnTo>
                    <a:pt x="334835" y="86118"/>
                  </a:lnTo>
                  <a:lnTo>
                    <a:pt x="337057" y="106146"/>
                  </a:lnTo>
                  <a:lnTo>
                    <a:pt x="345973" y="142557"/>
                  </a:lnTo>
                  <a:lnTo>
                    <a:pt x="350431" y="152933"/>
                  </a:lnTo>
                  <a:lnTo>
                    <a:pt x="362305" y="164820"/>
                  </a:lnTo>
                  <a:lnTo>
                    <a:pt x="385317" y="171500"/>
                  </a:lnTo>
                  <a:lnTo>
                    <a:pt x="414261" y="171500"/>
                  </a:lnTo>
                  <a:lnTo>
                    <a:pt x="435800" y="170738"/>
                  </a:lnTo>
                  <a:lnTo>
                    <a:pt x="449160" y="167766"/>
                  </a:lnTo>
                  <a:lnTo>
                    <a:pt x="468464" y="159600"/>
                  </a:lnTo>
                  <a:lnTo>
                    <a:pt x="473659" y="159600"/>
                  </a:lnTo>
                  <a:lnTo>
                    <a:pt x="480339" y="164820"/>
                  </a:lnTo>
                  <a:lnTo>
                    <a:pt x="509295" y="173723"/>
                  </a:lnTo>
                  <a:lnTo>
                    <a:pt x="527113" y="173723"/>
                  </a:lnTo>
                  <a:lnTo>
                    <a:pt x="531571" y="173723"/>
                  </a:lnTo>
                  <a:lnTo>
                    <a:pt x="540473" y="178180"/>
                  </a:lnTo>
                  <a:lnTo>
                    <a:pt x="563486" y="191554"/>
                  </a:lnTo>
                  <a:lnTo>
                    <a:pt x="579081" y="204165"/>
                  </a:lnTo>
                  <a:lnTo>
                    <a:pt x="591705" y="207860"/>
                  </a:lnTo>
                  <a:lnTo>
                    <a:pt x="613232" y="219024"/>
                  </a:lnTo>
                  <a:lnTo>
                    <a:pt x="640702" y="218274"/>
                  </a:lnTo>
                  <a:lnTo>
                    <a:pt x="667423" y="218274"/>
                  </a:lnTo>
                  <a:lnTo>
                    <a:pt x="680796" y="224205"/>
                  </a:lnTo>
                  <a:lnTo>
                    <a:pt x="701573" y="226440"/>
                  </a:lnTo>
                  <a:lnTo>
                    <a:pt x="719391" y="226440"/>
                  </a:lnTo>
                  <a:lnTo>
                    <a:pt x="730529" y="222732"/>
                  </a:lnTo>
                  <a:lnTo>
                    <a:pt x="743889" y="216763"/>
                  </a:lnTo>
                  <a:lnTo>
                    <a:pt x="752805" y="208610"/>
                  </a:lnTo>
                  <a:lnTo>
                    <a:pt x="755027" y="205638"/>
                  </a:lnTo>
                  <a:lnTo>
                    <a:pt x="757999" y="205638"/>
                  </a:lnTo>
                  <a:lnTo>
                    <a:pt x="769137" y="210096"/>
                  </a:lnTo>
                  <a:lnTo>
                    <a:pt x="814438" y="226440"/>
                  </a:lnTo>
                  <a:lnTo>
                    <a:pt x="835964" y="226440"/>
                  </a:lnTo>
                  <a:lnTo>
                    <a:pt x="847090" y="227914"/>
                  </a:lnTo>
                  <a:lnTo>
                    <a:pt x="866394" y="227914"/>
                  </a:lnTo>
                  <a:lnTo>
                    <a:pt x="883475" y="227914"/>
                  </a:lnTo>
                  <a:lnTo>
                    <a:pt x="887920" y="227914"/>
                  </a:lnTo>
                  <a:lnTo>
                    <a:pt x="905001" y="235343"/>
                  </a:lnTo>
                  <a:lnTo>
                    <a:pt x="938403" y="244995"/>
                  </a:lnTo>
                  <a:lnTo>
                    <a:pt x="965873" y="250926"/>
                  </a:lnTo>
                  <a:lnTo>
                    <a:pt x="993343" y="254634"/>
                  </a:lnTo>
                  <a:lnTo>
                    <a:pt x="1002995" y="258356"/>
                  </a:lnTo>
                  <a:lnTo>
                    <a:pt x="1013383" y="263550"/>
                  </a:lnTo>
                  <a:lnTo>
                    <a:pt x="1020076" y="268020"/>
                  </a:lnTo>
                  <a:lnTo>
                    <a:pt x="1028230" y="279145"/>
                  </a:lnTo>
                  <a:lnTo>
                    <a:pt x="1031951" y="296964"/>
                  </a:lnTo>
                  <a:lnTo>
                    <a:pt x="1031951" y="311073"/>
                  </a:lnTo>
                  <a:lnTo>
                    <a:pt x="1031951" y="321475"/>
                  </a:lnTo>
                  <a:lnTo>
                    <a:pt x="1017854" y="362280"/>
                  </a:lnTo>
                  <a:lnTo>
                    <a:pt x="986663" y="398678"/>
                  </a:lnTo>
                  <a:lnTo>
                    <a:pt x="975525" y="408317"/>
                  </a:lnTo>
                  <a:lnTo>
                    <a:pt x="939152" y="449897"/>
                  </a:lnTo>
                  <a:lnTo>
                    <a:pt x="925791" y="471423"/>
                  </a:lnTo>
                  <a:lnTo>
                    <a:pt x="916876" y="494449"/>
                  </a:lnTo>
                  <a:lnTo>
                    <a:pt x="909459" y="556793"/>
                  </a:lnTo>
                  <a:lnTo>
                    <a:pt x="913904" y="573887"/>
                  </a:lnTo>
                  <a:lnTo>
                    <a:pt x="916127" y="591705"/>
                  </a:lnTo>
                  <a:lnTo>
                    <a:pt x="916127" y="605053"/>
                  </a:lnTo>
                  <a:lnTo>
                    <a:pt x="916127" y="612482"/>
                  </a:lnTo>
                  <a:lnTo>
                    <a:pt x="911682" y="622122"/>
                  </a:lnTo>
                  <a:lnTo>
                    <a:pt x="824814" y="898309"/>
                  </a:lnTo>
                  <a:lnTo>
                    <a:pt x="494449" y="811428"/>
                  </a:lnTo>
                  <a:lnTo>
                    <a:pt x="16332" y="688200"/>
                  </a:lnTo>
                  <a:lnTo>
                    <a:pt x="5206" y="6844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7731" y="1770204"/>
              <a:ext cx="4437000" cy="4166236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2943137" y="268585"/>
            <a:ext cx="0" cy="495440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0"/>
                </a:moveTo>
                <a:lnTo>
                  <a:pt x="0" y="74805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43545" y="291553"/>
            <a:ext cx="449216" cy="449216"/>
            <a:chOff x="452868" y="440569"/>
            <a:chExt cx="678815" cy="678815"/>
          </a:xfrm>
        </p:grpSpPr>
        <p:sp>
          <p:nvSpPr>
            <p:cNvPr id="40" name="object 40"/>
            <p:cNvSpPr/>
            <p:nvPr/>
          </p:nvSpPr>
          <p:spPr>
            <a:xfrm>
              <a:off x="541553" y="586599"/>
              <a:ext cx="276225" cy="353695"/>
            </a:xfrm>
            <a:custGeom>
              <a:avLst/>
              <a:gdLst/>
              <a:ahLst/>
              <a:cxnLst/>
              <a:rect l="l" t="t" r="r" b="b"/>
              <a:pathLst>
                <a:path w="276225" h="353694">
                  <a:moveTo>
                    <a:pt x="200152" y="353479"/>
                  </a:moveTo>
                  <a:lnTo>
                    <a:pt x="187718" y="315137"/>
                  </a:lnTo>
                  <a:lnTo>
                    <a:pt x="173659" y="278257"/>
                  </a:lnTo>
                  <a:lnTo>
                    <a:pt x="158026" y="242938"/>
                  </a:lnTo>
                  <a:lnTo>
                    <a:pt x="140906" y="209270"/>
                  </a:lnTo>
                  <a:lnTo>
                    <a:pt x="14325" y="209270"/>
                  </a:lnTo>
                  <a:lnTo>
                    <a:pt x="23431" y="243471"/>
                  </a:lnTo>
                  <a:lnTo>
                    <a:pt x="31673" y="278968"/>
                  </a:lnTo>
                  <a:lnTo>
                    <a:pt x="39039" y="315671"/>
                  </a:lnTo>
                  <a:lnTo>
                    <a:pt x="45516" y="353479"/>
                  </a:lnTo>
                  <a:lnTo>
                    <a:pt x="200152" y="353479"/>
                  </a:lnTo>
                  <a:close/>
                </a:path>
                <a:path w="276225" h="353694">
                  <a:moveTo>
                    <a:pt x="275882" y="177330"/>
                  </a:moveTo>
                  <a:lnTo>
                    <a:pt x="218808" y="122250"/>
                  </a:lnTo>
                  <a:lnTo>
                    <a:pt x="178803" y="90741"/>
                  </a:lnTo>
                  <a:lnTo>
                    <a:pt x="136740" y="62687"/>
                  </a:lnTo>
                  <a:lnTo>
                    <a:pt x="92798" y="38163"/>
                  </a:lnTo>
                  <a:lnTo>
                    <a:pt x="47155" y="17246"/>
                  </a:lnTo>
                  <a:lnTo>
                    <a:pt x="0" y="0"/>
                  </a:lnTo>
                  <a:lnTo>
                    <a:pt x="36220" y="27317"/>
                  </a:lnTo>
                  <a:lnTo>
                    <a:pt x="70764" y="59296"/>
                  </a:lnTo>
                  <a:lnTo>
                    <a:pt x="103441" y="95846"/>
                  </a:lnTo>
                  <a:lnTo>
                    <a:pt x="134086" y="136855"/>
                  </a:lnTo>
                  <a:lnTo>
                    <a:pt x="147154" y="156781"/>
                  </a:lnTo>
                  <a:lnTo>
                    <a:pt x="159613" y="177330"/>
                  </a:lnTo>
                  <a:lnTo>
                    <a:pt x="275882" y="17733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2868" y="576155"/>
              <a:ext cx="211061" cy="18776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8638" y="795859"/>
              <a:ext cx="213995" cy="144780"/>
            </a:xfrm>
            <a:custGeom>
              <a:avLst/>
              <a:gdLst/>
              <a:ahLst/>
              <a:cxnLst/>
              <a:rect l="l" t="t" r="r" b="b"/>
              <a:pathLst>
                <a:path w="213994" h="144780">
                  <a:moveTo>
                    <a:pt x="126250" y="0"/>
                  </a:moveTo>
                  <a:lnTo>
                    <a:pt x="0" y="0"/>
                  </a:lnTo>
                  <a:lnTo>
                    <a:pt x="16493" y="34241"/>
                  </a:lnTo>
                  <a:lnTo>
                    <a:pt x="31418" y="69751"/>
                  </a:lnTo>
                  <a:lnTo>
                    <a:pt x="44750" y="106438"/>
                  </a:lnTo>
                  <a:lnTo>
                    <a:pt x="56464" y="144208"/>
                  </a:lnTo>
                  <a:lnTo>
                    <a:pt x="213855" y="144208"/>
                  </a:lnTo>
                  <a:lnTo>
                    <a:pt x="195700" y="106231"/>
                  </a:lnTo>
                  <a:lnTo>
                    <a:pt x="175020" y="69465"/>
                  </a:lnTo>
                  <a:lnTo>
                    <a:pt x="151856" y="34019"/>
                  </a:lnTo>
                  <a:lnTo>
                    <a:pt x="126250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2870" y="971989"/>
              <a:ext cx="119849" cy="1472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2873" y="440569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5">
                  <a:moveTo>
                    <a:pt x="678649" y="0"/>
                  </a:moveTo>
                  <a:lnTo>
                    <a:pt x="0" y="0"/>
                  </a:lnTo>
                  <a:lnTo>
                    <a:pt x="0" y="92049"/>
                  </a:lnTo>
                  <a:lnTo>
                    <a:pt x="51472" y="102400"/>
                  </a:lnTo>
                  <a:lnTo>
                    <a:pt x="101743" y="116678"/>
                  </a:lnTo>
                  <a:lnTo>
                    <a:pt x="150628" y="134808"/>
                  </a:lnTo>
                  <a:lnTo>
                    <a:pt x="197943" y="156714"/>
                  </a:lnTo>
                  <a:lnTo>
                    <a:pt x="243504" y="182322"/>
                  </a:lnTo>
                  <a:lnTo>
                    <a:pt x="287126" y="211557"/>
                  </a:lnTo>
                  <a:lnTo>
                    <a:pt x="328625" y="244343"/>
                  </a:lnTo>
                  <a:lnTo>
                    <a:pt x="367817" y="280606"/>
                  </a:lnTo>
                  <a:lnTo>
                    <a:pt x="402457" y="317907"/>
                  </a:lnTo>
                  <a:lnTo>
                    <a:pt x="433943" y="357312"/>
                  </a:lnTo>
                  <a:lnTo>
                    <a:pt x="462209" y="398661"/>
                  </a:lnTo>
                  <a:lnTo>
                    <a:pt x="487191" y="441796"/>
                  </a:lnTo>
                  <a:lnTo>
                    <a:pt x="508823" y="486556"/>
                  </a:lnTo>
                  <a:lnTo>
                    <a:pt x="527039" y="532781"/>
                  </a:lnTo>
                  <a:lnTo>
                    <a:pt x="541774" y="580311"/>
                  </a:lnTo>
                  <a:lnTo>
                    <a:pt x="552963" y="628988"/>
                  </a:lnTo>
                  <a:lnTo>
                    <a:pt x="560539" y="678649"/>
                  </a:lnTo>
                  <a:lnTo>
                    <a:pt x="678649" y="678649"/>
                  </a:lnTo>
                  <a:lnTo>
                    <a:pt x="678649" y="220154"/>
                  </a:lnTo>
                  <a:lnTo>
                    <a:pt x="478409" y="220154"/>
                  </a:lnTo>
                  <a:lnTo>
                    <a:pt x="465729" y="217970"/>
                  </a:lnTo>
                  <a:lnTo>
                    <a:pt x="388683" y="217970"/>
                  </a:lnTo>
                  <a:lnTo>
                    <a:pt x="388683" y="60375"/>
                  </a:lnTo>
                  <a:lnTo>
                    <a:pt x="465728" y="60375"/>
                  </a:lnTo>
                  <a:lnTo>
                    <a:pt x="478409" y="58191"/>
                  </a:lnTo>
                  <a:lnTo>
                    <a:pt x="678649" y="58191"/>
                  </a:lnTo>
                  <a:lnTo>
                    <a:pt x="678649" y="0"/>
                  </a:lnTo>
                  <a:close/>
                </a:path>
                <a:path w="678815" h="678815">
                  <a:moveTo>
                    <a:pt x="537324" y="161658"/>
                  </a:moveTo>
                  <a:lnTo>
                    <a:pt x="518566" y="161658"/>
                  </a:lnTo>
                  <a:lnTo>
                    <a:pt x="518566" y="179768"/>
                  </a:lnTo>
                  <a:lnTo>
                    <a:pt x="516097" y="195471"/>
                  </a:lnTo>
                  <a:lnTo>
                    <a:pt x="508636" y="208310"/>
                  </a:lnTo>
                  <a:lnTo>
                    <a:pt x="496101" y="216974"/>
                  </a:lnTo>
                  <a:lnTo>
                    <a:pt x="478409" y="220154"/>
                  </a:lnTo>
                  <a:lnTo>
                    <a:pt x="578802" y="220154"/>
                  </a:lnTo>
                  <a:lnTo>
                    <a:pt x="560346" y="216974"/>
                  </a:lnTo>
                  <a:lnTo>
                    <a:pt x="547419" y="208310"/>
                  </a:lnTo>
                  <a:lnTo>
                    <a:pt x="539813" y="195471"/>
                  </a:lnTo>
                  <a:lnTo>
                    <a:pt x="537324" y="179768"/>
                  </a:lnTo>
                  <a:lnTo>
                    <a:pt x="537324" y="161658"/>
                  </a:lnTo>
                  <a:close/>
                </a:path>
                <a:path w="678815" h="678815">
                  <a:moveTo>
                    <a:pt x="678649" y="161658"/>
                  </a:moveTo>
                  <a:lnTo>
                    <a:pt x="618959" y="161658"/>
                  </a:lnTo>
                  <a:lnTo>
                    <a:pt x="618959" y="179768"/>
                  </a:lnTo>
                  <a:lnTo>
                    <a:pt x="616491" y="195471"/>
                  </a:lnTo>
                  <a:lnTo>
                    <a:pt x="609030" y="208310"/>
                  </a:lnTo>
                  <a:lnTo>
                    <a:pt x="596494" y="216974"/>
                  </a:lnTo>
                  <a:lnTo>
                    <a:pt x="578802" y="220154"/>
                  </a:lnTo>
                  <a:lnTo>
                    <a:pt x="678649" y="220154"/>
                  </a:lnTo>
                  <a:lnTo>
                    <a:pt x="678649" y="161658"/>
                  </a:lnTo>
                  <a:close/>
                </a:path>
                <a:path w="678815" h="678815">
                  <a:moveTo>
                    <a:pt x="465728" y="60375"/>
                  </a:moveTo>
                  <a:lnTo>
                    <a:pt x="415759" y="60375"/>
                  </a:lnTo>
                  <a:lnTo>
                    <a:pt x="415759" y="217970"/>
                  </a:lnTo>
                  <a:lnTo>
                    <a:pt x="465729" y="217970"/>
                  </a:lnTo>
                  <a:lnTo>
                    <a:pt x="459953" y="216974"/>
                  </a:lnTo>
                  <a:lnTo>
                    <a:pt x="447025" y="208310"/>
                  </a:lnTo>
                  <a:lnTo>
                    <a:pt x="439420" y="195471"/>
                  </a:lnTo>
                  <a:lnTo>
                    <a:pt x="436930" y="179768"/>
                  </a:lnTo>
                  <a:lnTo>
                    <a:pt x="436930" y="98564"/>
                  </a:lnTo>
                  <a:lnTo>
                    <a:pt x="439420" y="82869"/>
                  </a:lnTo>
                  <a:lnTo>
                    <a:pt x="447025" y="70034"/>
                  </a:lnTo>
                  <a:lnTo>
                    <a:pt x="459953" y="61370"/>
                  </a:lnTo>
                  <a:lnTo>
                    <a:pt x="465728" y="60375"/>
                  </a:lnTo>
                  <a:close/>
                </a:path>
                <a:path w="678815" h="678815">
                  <a:moveTo>
                    <a:pt x="485381" y="81762"/>
                  </a:moveTo>
                  <a:lnTo>
                    <a:pt x="467487" y="81762"/>
                  </a:lnTo>
                  <a:lnTo>
                    <a:pt x="463994" y="87439"/>
                  </a:lnTo>
                  <a:lnTo>
                    <a:pt x="463994" y="190893"/>
                  </a:lnTo>
                  <a:lnTo>
                    <a:pt x="467487" y="196583"/>
                  </a:lnTo>
                  <a:lnTo>
                    <a:pt x="488226" y="196583"/>
                  </a:lnTo>
                  <a:lnTo>
                    <a:pt x="491502" y="190893"/>
                  </a:lnTo>
                  <a:lnTo>
                    <a:pt x="491502" y="161658"/>
                  </a:lnTo>
                  <a:lnTo>
                    <a:pt x="537324" y="161658"/>
                  </a:lnTo>
                  <a:lnTo>
                    <a:pt x="537324" y="112979"/>
                  </a:lnTo>
                  <a:lnTo>
                    <a:pt x="491502" y="112979"/>
                  </a:lnTo>
                  <a:lnTo>
                    <a:pt x="491502" y="87439"/>
                  </a:lnTo>
                  <a:lnTo>
                    <a:pt x="485381" y="81762"/>
                  </a:lnTo>
                  <a:close/>
                </a:path>
                <a:path w="678815" h="678815">
                  <a:moveTo>
                    <a:pt x="585787" y="81762"/>
                  </a:moveTo>
                  <a:lnTo>
                    <a:pt x="567893" y="81762"/>
                  </a:lnTo>
                  <a:lnTo>
                    <a:pt x="564388" y="87439"/>
                  </a:lnTo>
                  <a:lnTo>
                    <a:pt x="564388" y="190893"/>
                  </a:lnTo>
                  <a:lnTo>
                    <a:pt x="567893" y="196583"/>
                  </a:lnTo>
                  <a:lnTo>
                    <a:pt x="588619" y="196583"/>
                  </a:lnTo>
                  <a:lnTo>
                    <a:pt x="591896" y="190893"/>
                  </a:lnTo>
                  <a:lnTo>
                    <a:pt x="591896" y="161658"/>
                  </a:lnTo>
                  <a:lnTo>
                    <a:pt x="678649" y="161658"/>
                  </a:lnTo>
                  <a:lnTo>
                    <a:pt x="678649" y="112979"/>
                  </a:lnTo>
                  <a:lnTo>
                    <a:pt x="591896" y="112979"/>
                  </a:lnTo>
                  <a:lnTo>
                    <a:pt x="591896" y="87439"/>
                  </a:lnTo>
                  <a:lnTo>
                    <a:pt x="585787" y="81762"/>
                  </a:lnTo>
                  <a:close/>
                </a:path>
                <a:path w="678815" h="678815">
                  <a:moveTo>
                    <a:pt x="578802" y="58191"/>
                  </a:moveTo>
                  <a:lnTo>
                    <a:pt x="478409" y="58191"/>
                  </a:lnTo>
                  <a:lnTo>
                    <a:pt x="496101" y="61629"/>
                  </a:lnTo>
                  <a:lnTo>
                    <a:pt x="508636" y="70961"/>
                  </a:lnTo>
                  <a:lnTo>
                    <a:pt x="516097" y="84712"/>
                  </a:lnTo>
                  <a:lnTo>
                    <a:pt x="518566" y="101409"/>
                  </a:lnTo>
                  <a:lnTo>
                    <a:pt x="518566" y="112979"/>
                  </a:lnTo>
                  <a:lnTo>
                    <a:pt x="537324" y="112979"/>
                  </a:lnTo>
                  <a:lnTo>
                    <a:pt x="537324" y="98564"/>
                  </a:lnTo>
                  <a:lnTo>
                    <a:pt x="539813" y="82869"/>
                  </a:lnTo>
                  <a:lnTo>
                    <a:pt x="547419" y="70034"/>
                  </a:lnTo>
                  <a:lnTo>
                    <a:pt x="560346" y="61370"/>
                  </a:lnTo>
                  <a:lnTo>
                    <a:pt x="578802" y="58191"/>
                  </a:lnTo>
                  <a:close/>
                </a:path>
                <a:path w="678815" h="678815">
                  <a:moveTo>
                    <a:pt x="678649" y="58191"/>
                  </a:moveTo>
                  <a:lnTo>
                    <a:pt x="578802" y="58191"/>
                  </a:lnTo>
                  <a:lnTo>
                    <a:pt x="596494" y="61629"/>
                  </a:lnTo>
                  <a:lnTo>
                    <a:pt x="609030" y="70961"/>
                  </a:lnTo>
                  <a:lnTo>
                    <a:pt x="616491" y="84712"/>
                  </a:lnTo>
                  <a:lnTo>
                    <a:pt x="618959" y="101409"/>
                  </a:lnTo>
                  <a:lnTo>
                    <a:pt x="618959" y="112979"/>
                  </a:lnTo>
                  <a:lnTo>
                    <a:pt x="678649" y="112979"/>
                  </a:lnTo>
                  <a:lnTo>
                    <a:pt x="678649" y="58191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1743" y="971986"/>
              <a:ext cx="389539" cy="14723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2870" y="634818"/>
              <a:ext cx="60325" cy="129539"/>
            </a:xfrm>
            <a:custGeom>
              <a:avLst/>
              <a:gdLst/>
              <a:ahLst/>
              <a:cxnLst/>
              <a:rect l="l" t="t" r="r" b="b"/>
              <a:pathLst>
                <a:path w="60325" h="129540">
                  <a:moveTo>
                    <a:pt x="0" y="0"/>
                  </a:moveTo>
                  <a:lnTo>
                    <a:pt x="0" y="129108"/>
                  </a:lnTo>
                  <a:lnTo>
                    <a:pt x="59740" y="129108"/>
                  </a:lnTo>
                  <a:lnTo>
                    <a:pt x="38804" y="73800"/>
                  </a:lnTo>
                  <a:lnTo>
                    <a:pt x="13450" y="22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2868" y="795859"/>
              <a:ext cx="101917" cy="144208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049567" y="337084"/>
            <a:ext cx="714795" cy="95810"/>
            <a:chOff x="1217523" y="509371"/>
            <a:chExt cx="1080135" cy="144780"/>
          </a:xfrm>
        </p:grpSpPr>
        <p:sp>
          <p:nvSpPr>
            <p:cNvPr id="49" name="object 49"/>
            <p:cNvSpPr/>
            <p:nvPr/>
          </p:nvSpPr>
          <p:spPr>
            <a:xfrm>
              <a:off x="1217523" y="511327"/>
              <a:ext cx="15875" cy="140970"/>
            </a:xfrm>
            <a:custGeom>
              <a:avLst/>
              <a:gdLst/>
              <a:ahLst/>
              <a:cxnLst/>
              <a:rect l="l" t="t" r="r" b="b"/>
              <a:pathLst>
                <a:path w="15875" h="140970">
                  <a:moveTo>
                    <a:pt x="15252" y="0"/>
                  </a:moveTo>
                  <a:lnTo>
                    <a:pt x="0" y="0"/>
                  </a:lnTo>
                  <a:lnTo>
                    <a:pt x="0" y="140461"/>
                  </a:lnTo>
                  <a:lnTo>
                    <a:pt x="15252" y="140461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0044" y="511324"/>
              <a:ext cx="252011" cy="1409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33334" y="511323"/>
              <a:ext cx="73901" cy="14047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29572" y="511323"/>
              <a:ext cx="248865" cy="14097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897608" y="511327"/>
              <a:ext cx="15875" cy="140970"/>
            </a:xfrm>
            <a:custGeom>
              <a:avLst/>
              <a:gdLst/>
              <a:ahLst/>
              <a:cxnLst/>
              <a:rect l="l" t="t" r="r" b="b"/>
              <a:pathLst>
                <a:path w="15875" h="140970">
                  <a:moveTo>
                    <a:pt x="15252" y="0"/>
                  </a:moveTo>
                  <a:lnTo>
                    <a:pt x="0" y="0"/>
                  </a:lnTo>
                  <a:lnTo>
                    <a:pt x="0" y="140461"/>
                  </a:lnTo>
                  <a:lnTo>
                    <a:pt x="15252" y="140461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37649" y="509371"/>
              <a:ext cx="79755" cy="1443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40698" y="511323"/>
              <a:ext cx="256711" cy="140971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046202" y="465793"/>
            <a:ext cx="244568" cy="95810"/>
            <a:chOff x="1212438" y="703865"/>
            <a:chExt cx="369570" cy="144780"/>
          </a:xfrm>
        </p:grpSpPr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12438" y="703865"/>
              <a:ext cx="78981" cy="1443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15723" y="705813"/>
              <a:ext cx="73888" cy="14047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1725" y="703872"/>
              <a:ext cx="79743" cy="1443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14549" y="705817"/>
              <a:ext cx="66852" cy="140461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046201" y="594502"/>
            <a:ext cx="427785" cy="95810"/>
            <a:chOff x="1212438" y="898359"/>
            <a:chExt cx="646430" cy="144780"/>
          </a:xfrm>
        </p:grpSpPr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2438" y="898367"/>
              <a:ext cx="78981" cy="1443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11725" y="898359"/>
              <a:ext cx="79743" cy="1443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15148" y="900309"/>
              <a:ext cx="71945" cy="14240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13889" y="900309"/>
              <a:ext cx="75844" cy="14046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13018" y="898367"/>
              <a:ext cx="78981" cy="14436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715566" y="900315"/>
              <a:ext cx="15875" cy="140970"/>
            </a:xfrm>
            <a:custGeom>
              <a:avLst/>
              <a:gdLst/>
              <a:ahLst/>
              <a:cxnLst/>
              <a:rect l="l" t="t" r="r" b="b"/>
              <a:pathLst>
                <a:path w="15875" h="140969">
                  <a:moveTo>
                    <a:pt x="15252" y="0"/>
                  </a:moveTo>
                  <a:lnTo>
                    <a:pt x="0" y="0"/>
                  </a:lnTo>
                  <a:lnTo>
                    <a:pt x="0" y="140461"/>
                  </a:lnTo>
                  <a:lnTo>
                    <a:pt x="15252" y="140461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59027" y="900309"/>
              <a:ext cx="99700" cy="140970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1779158" y="2958149"/>
            <a:ext cx="76900" cy="30676"/>
          </a:xfrm>
          <a:custGeom>
            <a:avLst/>
            <a:gdLst/>
            <a:ahLst/>
            <a:cxnLst/>
            <a:rect l="l" t="t" r="r" b="b"/>
            <a:pathLst>
              <a:path w="116205" h="46354">
                <a:moveTo>
                  <a:pt x="6540" y="29781"/>
                </a:moveTo>
                <a:lnTo>
                  <a:pt x="0" y="34467"/>
                </a:lnTo>
                <a:lnTo>
                  <a:pt x="1816" y="43129"/>
                </a:lnTo>
                <a:lnTo>
                  <a:pt x="3924" y="45123"/>
                </a:lnTo>
                <a:lnTo>
                  <a:pt x="10782" y="46139"/>
                </a:lnTo>
                <a:lnTo>
                  <a:pt x="18110" y="42748"/>
                </a:lnTo>
                <a:lnTo>
                  <a:pt x="19176" y="42303"/>
                </a:lnTo>
                <a:lnTo>
                  <a:pt x="35307" y="42303"/>
                </a:lnTo>
                <a:lnTo>
                  <a:pt x="38557" y="41452"/>
                </a:lnTo>
                <a:lnTo>
                  <a:pt x="39801" y="41440"/>
                </a:lnTo>
                <a:lnTo>
                  <a:pt x="53172" y="41440"/>
                </a:lnTo>
                <a:lnTo>
                  <a:pt x="56286" y="40474"/>
                </a:lnTo>
                <a:lnTo>
                  <a:pt x="58013" y="39179"/>
                </a:lnTo>
                <a:lnTo>
                  <a:pt x="60578" y="37325"/>
                </a:lnTo>
                <a:lnTo>
                  <a:pt x="61353" y="36893"/>
                </a:lnTo>
                <a:lnTo>
                  <a:pt x="62052" y="36779"/>
                </a:lnTo>
                <a:lnTo>
                  <a:pt x="64973" y="36410"/>
                </a:lnTo>
                <a:lnTo>
                  <a:pt x="74437" y="36410"/>
                </a:lnTo>
                <a:lnTo>
                  <a:pt x="77711" y="34886"/>
                </a:lnTo>
                <a:lnTo>
                  <a:pt x="80898" y="32829"/>
                </a:lnTo>
                <a:lnTo>
                  <a:pt x="81159" y="32638"/>
                </a:lnTo>
                <a:lnTo>
                  <a:pt x="84987" y="31343"/>
                </a:lnTo>
                <a:lnTo>
                  <a:pt x="87756" y="30149"/>
                </a:lnTo>
                <a:lnTo>
                  <a:pt x="6921" y="30149"/>
                </a:lnTo>
                <a:lnTo>
                  <a:pt x="6540" y="29781"/>
                </a:lnTo>
                <a:close/>
              </a:path>
              <a:path w="116205" h="46354">
                <a:moveTo>
                  <a:pt x="35307" y="42303"/>
                </a:moveTo>
                <a:lnTo>
                  <a:pt x="19176" y="42303"/>
                </a:lnTo>
                <a:lnTo>
                  <a:pt x="20700" y="42519"/>
                </a:lnTo>
                <a:lnTo>
                  <a:pt x="27317" y="43560"/>
                </a:lnTo>
                <a:lnTo>
                  <a:pt x="32105" y="43268"/>
                </a:lnTo>
                <a:lnTo>
                  <a:pt x="33997" y="42646"/>
                </a:lnTo>
                <a:lnTo>
                  <a:pt x="35307" y="42303"/>
                </a:lnTo>
                <a:close/>
              </a:path>
              <a:path w="116205" h="46354">
                <a:moveTo>
                  <a:pt x="53172" y="41440"/>
                </a:moveTo>
                <a:lnTo>
                  <a:pt x="39801" y="41440"/>
                </a:lnTo>
                <a:lnTo>
                  <a:pt x="49936" y="42443"/>
                </a:lnTo>
                <a:lnTo>
                  <a:pt x="53172" y="41440"/>
                </a:lnTo>
                <a:close/>
              </a:path>
              <a:path w="116205" h="46354">
                <a:moveTo>
                  <a:pt x="74437" y="36410"/>
                </a:moveTo>
                <a:lnTo>
                  <a:pt x="64973" y="36410"/>
                </a:lnTo>
                <a:lnTo>
                  <a:pt x="66078" y="36448"/>
                </a:lnTo>
                <a:lnTo>
                  <a:pt x="74028" y="36601"/>
                </a:lnTo>
                <a:lnTo>
                  <a:pt x="74437" y="36410"/>
                </a:lnTo>
                <a:close/>
              </a:path>
              <a:path w="116205" h="46354">
                <a:moveTo>
                  <a:pt x="81197" y="32611"/>
                </a:moveTo>
                <a:close/>
              </a:path>
              <a:path w="116205" h="46354">
                <a:moveTo>
                  <a:pt x="114689" y="18453"/>
                </a:moveTo>
                <a:lnTo>
                  <a:pt x="3619" y="18453"/>
                </a:lnTo>
                <a:lnTo>
                  <a:pt x="3733" y="19596"/>
                </a:lnTo>
                <a:lnTo>
                  <a:pt x="3854" y="23202"/>
                </a:lnTo>
                <a:lnTo>
                  <a:pt x="6921" y="30149"/>
                </a:lnTo>
                <a:lnTo>
                  <a:pt x="87756" y="30149"/>
                </a:lnTo>
                <a:lnTo>
                  <a:pt x="89788" y="29273"/>
                </a:lnTo>
                <a:lnTo>
                  <a:pt x="93433" y="28587"/>
                </a:lnTo>
                <a:lnTo>
                  <a:pt x="97688" y="27533"/>
                </a:lnTo>
                <a:lnTo>
                  <a:pt x="101549" y="24993"/>
                </a:lnTo>
                <a:lnTo>
                  <a:pt x="104673" y="22567"/>
                </a:lnTo>
                <a:lnTo>
                  <a:pt x="112822" y="22567"/>
                </a:lnTo>
                <a:lnTo>
                  <a:pt x="114689" y="18453"/>
                </a:lnTo>
                <a:close/>
              </a:path>
              <a:path w="116205" h="46354">
                <a:moveTo>
                  <a:pt x="112822" y="22567"/>
                </a:moveTo>
                <a:lnTo>
                  <a:pt x="104673" y="22567"/>
                </a:lnTo>
                <a:lnTo>
                  <a:pt x="112534" y="23202"/>
                </a:lnTo>
                <a:lnTo>
                  <a:pt x="112822" y="22567"/>
                </a:lnTo>
                <a:close/>
              </a:path>
              <a:path w="116205" h="46354">
                <a:moveTo>
                  <a:pt x="115253" y="17208"/>
                </a:moveTo>
                <a:lnTo>
                  <a:pt x="3568" y="17208"/>
                </a:lnTo>
                <a:lnTo>
                  <a:pt x="3619" y="18668"/>
                </a:lnTo>
                <a:lnTo>
                  <a:pt x="3619" y="18453"/>
                </a:lnTo>
                <a:lnTo>
                  <a:pt x="114689" y="18453"/>
                </a:lnTo>
                <a:lnTo>
                  <a:pt x="115253" y="17208"/>
                </a:lnTo>
                <a:close/>
              </a:path>
              <a:path w="116205" h="46354">
                <a:moveTo>
                  <a:pt x="3571" y="17276"/>
                </a:moveTo>
                <a:lnTo>
                  <a:pt x="3575" y="17411"/>
                </a:lnTo>
                <a:lnTo>
                  <a:pt x="3571" y="17276"/>
                </a:lnTo>
                <a:close/>
              </a:path>
              <a:path w="116205" h="46354">
                <a:moveTo>
                  <a:pt x="16014" y="2158"/>
                </a:moveTo>
                <a:lnTo>
                  <a:pt x="12357" y="3505"/>
                </a:lnTo>
                <a:lnTo>
                  <a:pt x="9016" y="4698"/>
                </a:lnTo>
                <a:lnTo>
                  <a:pt x="5880" y="7823"/>
                </a:lnTo>
                <a:lnTo>
                  <a:pt x="3441" y="14122"/>
                </a:lnTo>
                <a:lnTo>
                  <a:pt x="3454" y="15747"/>
                </a:lnTo>
                <a:lnTo>
                  <a:pt x="3571" y="17276"/>
                </a:lnTo>
                <a:lnTo>
                  <a:pt x="115253" y="17208"/>
                </a:lnTo>
                <a:lnTo>
                  <a:pt x="115887" y="15811"/>
                </a:lnTo>
                <a:lnTo>
                  <a:pt x="115709" y="12420"/>
                </a:lnTo>
                <a:lnTo>
                  <a:pt x="114593" y="10782"/>
                </a:lnTo>
                <a:lnTo>
                  <a:pt x="68198" y="10782"/>
                </a:lnTo>
                <a:lnTo>
                  <a:pt x="66103" y="10261"/>
                </a:lnTo>
                <a:lnTo>
                  <a:pt x="61376" y="6807"/>
                </a:lnTo>
                <a:lnTo>
                  <a:pt x="59279" y="5321"/>
                </a:lnTo>
                <a:lnTo>
                  <a:pt x="26466" y="5321"/>
                </a:lnTo>
                <a:lnTo>
                  <a:pt x="24752" y="4902"/>
                </a:lnTo>
                <a:lnTo>
                  <a:pt x="21374" y="4000"/>
                </a:lnTo>
                <a:lnTo>
                  <a:pt x="16014" y="2158"/>
                </a:lnTo>
                <a:close/>
              </a:path>
              <a:path w="116205" h="46354">
                <a:moveTo>
                  <a:pt x="92138" y="6807"/>
                </a:moveTo>
                <a:lnTo>
                  <a:pt x="79044" y="7048"/>
                </a:lnTo>
                <a:lnTo>
                  <a:pt x="75336" y="7073"/>
                </a:lnTo>
                <a:lnTo>
                  <a:pt x="72415" y="8610"/>
                </a:lnTo>
                <a:lnTo>
                  <a:pt x="68198" y="10782"/>
                </a:lnTo>
                <a:lnTo>
                  <a:pt x="114593" y="10782"/>
                </a:lnTo>
                <a:lnTo>
                  <a:pt x="112189" y="7251"/>
                </a:lnTo>
                <a:lnTo>
                  <a:pt x="101688" y="7251"/>
                </a:lnTo>
                <a:lnTo>
                  <a:pt x="99123" y="7200"/>
                </a:lnTo>
                <a:lnTo>
                  <a:pt x="92138" y="6807"/>
                </a:lnTo>
                <a:close/>
              </a:path>
              <a:path w="116205" h="46354">
                <a:moveTo>
                  <a:pt x="111912" y="6845"/>
                </a:moveTo>
                <a:lnTo>
                  <a:pt x="104292" y="7251"/>
                </a:lnTo>
                <a:lnTo>
                  <a:pt x="112189" y="7251"/>
                </a:lnTo>
                <a:lnTo>
                  <a:pt x="111912" y="6845"/>
                </a:lnTo>
                <a:close/>
              </a:path>
              <a:path w="116205" h="46354">
                <a:moveTo>
                  <a:pt x="48437" y="0"/>
                </a:moveTo>
                <a:lnTo>
                  <a:pt x="41871" y="228"/>
                </a:lnTo>
                <a:lnTo>
                  <a:pt x="39192" y="228"/>
                </a:lnTo>
                <a:lnTo>
                  <a:pt x="36042" y="393"/>
                </a:lnTo>
                <a:lnTo>
                  <a:pt x="32461" y="2324"/>
                </a:lnTo>
                <a:lnTo>
                  <a:pt x="27444" y="5156"/>
                </a:lnTo>
                <a:lnTo>
                  <a:pt x="26466" y="5321"/>
                </a:lnTo>
                <a:lnTo>
                  <a:pt x="59279" y="5321"/>
                </a:lnTo>
                <a:lnTo>
                  <a:pt x="53759" y="1409"/>
                </a:lnTo>
                <a:lnTo>
                  <a:pt x="48437" y="0"/>
                </a:lnTo>
                <a:close/>
              </a:path>
            </a:pathLst>
          </a:custGeom>
          <a:solidFill>
            <a:srgbClr val="007365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51542" y="2811815"/>
            <a:ext cx="381140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OKLAHOMA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78136" y="2481052"/>
            <a:ext cx="358448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43">
                <a:solidFill>
                  <a:srgbClr val="FFFFFF"/>
                </a:solidFill>
                <a:latin typeface="Tahoma"/>
                <a:cs typeface="Tahoma"/>
              </a:rPr>
              <a:t>MISSOURI</a:t>
            </a:r>
            <a:endParaRPr sz="563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447296" y="1153513"/>
            <a:ext cx="4449296" cy="2728913"/>
            <a:chOff x="1818537" y="1743087"/>
            <a:chExt cx="6723380" cy="4123690"/>
          </a:xfrm>
        </p:grpSpPr>
        <p:sp>
          <p:nvSpPr>
            <p:cNvPr id="73" name="object 73"/>
            <p:cNvSpPr/>
            <p:nvPr/>
          </p:nvSpPr>
          <p:spPr>
            <a:xfrm>
              <a:off x="8053823" y="2972153"/>
              <a:ext cx="215900" cy="392430"/>
            </a:xfrm>
            <a:custGeom>
              <a:avLst/>
              <a:gdLst/>
              <a:ahLst/>
              <a:cxnLst/>
              <a:rect l="l" t="t" r="r" b="b"/>
              <a:pathLst>
                <a:path w="215900" h="392429">
                  <a:moveTo>
                    <a:pt x="23710" y="0"/>
                  </a:moveTo>
                  <a:lnTo>
                    <a:pt x="24485" y="1498"/>
                  </a:lnTo>
                  <a:lnTo>
                    <a:pt x="25971" y="8178"/>
                  </a:lnTo>
                  <a:lnTo>
                    <a:pt x="25971" y="11137"/>
                  </a:lnTo>
                  <a:lnTo>
                    <a:pt x="25222" y="15608"/>
                  </a:lnTo>
                  <a:lnTo>
                    <a:pt x="22986" y="33413"/>
                  </a:lnTo>
                  <a:lnTo>
                    <a:pt x="19265" y="41567"/>
                  </a:lnTo>
                  <a:lnTo>
                    <a:pt x="9626" y="63842"/>
                  </a:lnTo>
                  <a:lnTo>
                    <a:pt x="11112" y="64592"/>
                  </a:lnTo>
                  <a:lnTo>
                    <a:pt x="11861" y="64592"/>
                  </a:lnTo>
                  <a:lnTo>
                    <a:pt x="15570" y="68313"/>
                  </a:lnTo>
                  <a:lnTo>
                    <a:pt x="19989" y="72021"/>
                  </a:lnTo>
                  <a:lnTo>
                    <a:pt x="22250" y="74980"/>
                  </a:lnTo>
                  <a:lnTo>
                    <a:pt x="22250" y="105410"/>
                  </a:lnTo>
                  <a:lnTo>
                    <a:pt x="25971" y="106172"/>
                  </a:lnTo>
                  <a:lnTo>
                    <a:pt x="31902" y="105410"/>
                  </a:lnTo>
                  <a:lnTo>
                    <a:pt x="35610" y="105410"/>
                  </a:lnTo>
                  <a:lnTo>
                    <a:pt x="40081" y="112102"/>
                  </a:lnTo>
                  <a:lnTo>
                    <a:pt x="46012" y="120281"/>
                  </a:lnTo>
                  <a:lnTo>
                    <a:pt x="55638" y="129197"/>
                  </a:lnTo>
                  <a:lnTo>
                    <a:pt x="69011" y="142544"/>
                  </a:lnTo>
                  <a:lnTo>
                    <a:pt x="66052" y="152946"/>
                  </a:lnTo>
                  <a:lnTo>
                    <a:pt x="62356" y="158140"/>
                  </a:lnTo>
                  <a:lnTo>
                    <a:pt x="59385" y="158140"/>
                  </a:lnTo>
                  <a:lnTo>
                    <a:pt x="55638" y="162598"/>
                  </a:lnTo>
                  <a:lnTo>
                    <a:pt x="48247" y="167055"/>
                  </a:lnTo>
                  <a:lnTo>
                    <a:pt x="35610" y="187083"/>
                  </a:lnTo>
                  <a:lnTo>
                    <a:pt x="31153" y="196011"/>
                  </a:lnTo>
                  <a:lnTo>
                    <a:pt x="24485" y="202679"/>
                  </a:lnTo>
                  <a:lnTo>
                    <a:pt x="15570" y="204177"/>
                  </a:lnTo>
                  <a:lnTo>
                    <a:pt x="15570" y="207860"/>
                  </a:lnTo>
                  <a:lnTo>
                    <a:pt x="16319" y="216052"/>
                  </a:lnTo>
                  <a:lnTo>
                    <a:pt x="15570" y="217512"/>
                  </a:lnTo>
                  <a:lnTo>
                    <a:pt x="14833" y="219773"/>
                  </a:lnTo>
                  <a:lnTo>
                    <a:pt x="0" y="225691"/>
                  </a:lnTo>
                  <a:lnTo>
                    <a:pt x="0" y="239788"/>
                  </a:lnTo>
                  <a:lnTo>
                    <a:pt x="5206" y="242798"/>
                  </a:lnTo>
                  <a:lnTo>
                    <a:pt x="5206" y="253898"/>
                  </a:lnTo>
                  <a:lnTo>
                    <a:pt x="11861" y="260591"/>
                  </a:lnTo>
                  <a:lnTo>
                    <a:pt x="17068" y="269481"/>
                  </a:lnTo>
                  <a:lnTo>
                    <a:pt x="23710" y="278409"/>
                  </a:lnTo>
                  <a:lnTo>
                    <a:pt x="23710" y="285089"/>
                  </a:lnTo>
                  <a:lnTo>
                    <a:pt x="40081" y="310337"/>
                  </a:lnTo>
                  <a:lnTo>
                    <a:pt x="57873" y="331863"/>
                  </a:lnTo>
                  <a:lnTo>
                    <a:pt x="66052" y="336308"/>
                  </a:lnTo>
                  <a:lnTo>
                    <a:pt x="72745" y="338556"/>
                  </a:lnTo>
                  <a:lnTo>
                    <a:pt x="80886" y="342239"/>
                  </a:lnTo>
                  <a:lnTo>
                    <a:pt x="82372" y="346684"/>
                  </a:lnTo>
                  <a:lnTo>
                    <a:pt x="82372" y="356349"/>
                  </a:lnTo>
                  <a:lnTo>
                    <a:pt x="81648" y="365239"/>
                  </a:lnTo>
                  <a:lnTo>
                    <a:pt x="81648" y="375640"/>
                  </a:lnTo>
                  <a:lnTo>
                    <a:pt x="86093" y="390512"/>
                  </a:lnTo>
                  <a:lnTo>
                    <a:pt x="92760" y="391998"/>
                  </a:lnTo>
                  <a:lnTo>
                    <a:pt x="95745" y="390512"/>
                  </a:lnTo>
                  <a:lnTo>
                    <a:pt x="95745" y="383095"/>
                  </a:lnTo>
                  <a:lnTo>
                    <a:pt x="98717" y="367499"/>
                  </a:lnTo>
                  <a:lnTo>
                    <a:pt x="110604" y="349681"/>
                  </a:lnTo>
                  <a:lnTo>
                    <a:pt x="118744" y="336308"/>
                  </a:lnTo>
                  <a:lnTo>
                    <a:pt x="137312" y="321462"/>
                  </a:lnTo>
                  <a:lnTo>
                    <a:pt x="145478" y="316255"/>
                  </a:lnTo>
                  <a:lnTo>
                    <a:pt x="185610" y="257632"/>
                  </a:lnTo>
                  <a:lnTo>
                    <a:pt x="197472" y="242023"/>
                  </a:lnTo>
                  <a:lnTo>
                    <a:pt x="206374" y="230886"/>
                  </a:lnTo>
                  <a:lnTo>
                    <a:pt x="214502" y="219024"/>
                  </a:lnTo>
                  <a:lnTo>
                    <a:pt x="215277" y="184137"/>
                  </a:lnTo>
                  <a:lnTo>
                    <a:pt x="209321" y="165557"/>
                  </a:lnTo>
                  <a:lnTo>
                    <a:pt x="196722" y="134404"/>
                  </a:lnTo>
                  <a:lnTo>
                    <a:pt x="185610" y="108381"/>
                  </a:lnTo>
                  <a:lnTo>
                    <a:pt x="173710" y="82423"/>
                  </a:lnTo>
                  <a:lnTo>
                    <a:pt x="154406" y="63842"/>
                  </a:lnTo>
                  <a:lnTo>
                    <a:pt x="154406" y="64592"/>
                  </a:lnTo>
                  <a:lnTo>
                    <a:pt x="152145" y="69037"/>
                  </a:lnTo>
                  <a:lnTo>
                    <a:pt x="150685" y="67564"/>
                  </a:lnTo>
                  <a:lnTo>
                    <a:pt x="145478" y="66827"/>
                  </a:lnTo>
                  <a:lnTo>
                    <a:pt x="141033" y="66827"/>
                  </a:lnTo>
                  <a:lnTo>
                    <a:pt x="136575" y="69773"/>
                  </a:lnTo>
                  <a:lnTo>
                    <a:pt x="132105" y="69037"/>
                  </a:lnTo>
                  <a:lnTo>
                    <a:pt x="129133" y="64592"/>
                  </a:lnTo>
                  <a:lnTo>
                    <a:pt x="123951" y="63106"/>
                  </a:lnTo>
                  <a:lnTo>
                    <a:pt x="123951" y="57924"/>
                  </a:lnTo>
                  <a:lnTo>
                    <a:pt x="126199" y="57175"/>
                  </a:lnTo>
                  <a:lnTo>
                    <a:pt x="132105" y="57175"/>
                  </a:lnTo>
                  <a:lnTo>
                    <a:pt x="134340" y="53454"/>
                  </a:lnTo>
                  <a:lnTo>
                    <a:pt x="132105" y="48260"/>
                  </a:lnTo>
                  <a:lnTo>
                    <a:pt x="123228" y="32651"/>
                  </a:lnTo>
                  <a:lnTo>
                    <a:pt x="122478" y="22275"/>
                  </a:lnTo>
                  <a:lnTo>
                    <a:pt x="23710" y="0"/>
                  </a:lnTo>
                  <a:close/>
                </a:path>
              </a:pathLst>
            </a:custGeom>
            <a:solidFill>
              <a:srgbClr val="00A574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8053823" y="2972153"/>
              <a:ext cx="215900" cy="392430"/>
            </a:xfrm>
            <a:custGeom>
              <a:avLst/>
              <a:gdLst/>
              <a:ahLst/>
              <a:cxnLst/>
              <a:rect l="l" t="t" r="r" b="b"/>
              <a:pathLst>
                <a:path w="215900" h="392429">
                  <a:moveTo>
                    <a:pt x="23710" y="0"/>
                  </a:moveTo>
                  <a:lnTo>
                    <a:pt x="122478" y="22275"/>
                  </a:lnTo>
                  <a:lnTo>
                    <a:pt x="123228" y="32651"/>
                  </a:lnTo>
                  <a:lnTo>
                    <a:pt x="132105" y="48260"/>
                  </a:lnTo>
                  <a:lnTo>
                    <a:pt x="134340" y="53454"/>
                  </a:lnTo>
                  <a:lnTo>
                    <a:pt x="132105" y="57175"/>
                  </a:lnTo>
                  <a:lnTo>
                    <a:pt x="126199" y="57175"/>
                  </a:lnTo>
                  <a:lnTo>
                    <a:pt x="123951" y="57924"/>
                  </a:lnTo>
                  <a:lnTo>
                    <a:pt x="123951" y="63106"/>
                  </a:lnTo>
                  <a:lnTo>
                    <a:pt x="129133" y="64592"/>
                  </a:lnTo>
                  <a:lnTo>
                    <a:pt x="132105" y="69037"/>
                  </a:lnTo>
                  <a:lnTo>
                    <a:pt x="136575" y="69773"/>
                  </a:lnTo>
                  <a:lnTo>
                    <a:pt x="141033" y="66827"/>
                  </a:lnTo>
                  <a:lnTo>
                    <a:pt x="145478" y="66827"/>
                  </a:lnTo>
                  <a:lnTo>
                    <a:pt x="150685" y="67564"/>
                  </a:lnTo>
                  <a:lnTo>
                    <a:pt x="152145" y="69037"/>
                  </a:lnTo>
                  <a:lnTo>
                    <a:pt x="154406" y="64592"/>
                  </a:lnTo>
                  <a:lnTo>
                    <a:pt x="154406" y="63842"/>
                  </a:lnTo>
                  <a:lnTo>
                    <a:pt x="173710" y="82423"/>
                  </a:lnTo>
                  <a:lnTo>
                    <a:pt x="185610" y="108381"/>
                  </a:lnTo>
                  <a:lnTo>
                    <a:pt x="196722" y="134404"/>
                  </a:lnTo>
                  <a:lnTo>
                    <a:pt x="209321" y="165557"/>
                  </a:lnTo>
                  <a:lnTo>
                    <a:pt x="215277" y="184137"/>
                  </a:lnTo>
                  <a:lnTo>
                    <a:pt x="214502" y="219024"/>
                  </a:lnTo>
                  <a:lnTo>
                    <a:pt x="206374" y="230886"/>
                  </a:lnTo>
                  <a:lnTo>
                    <a:pt x="197472" y="242023"/>
                  </a:lnTo>
                  <a:lnTo>
                    <a:pt x="185610" y="257632"/>
                  </a:lnTo>
                  <a:lnTo>
                    <a:pt x="170726" y="279158"/>
                  </a:lnTo>
                  <a:lnTo>
                    <a:pt x="145478" y="316255"/>
                  </a:lnTo>
                  <a:lnTo>
                    <a:pt x="137312" y="321462"/>
                  </a:lnTo>
                  <a:lnTo>
                    <a:pt x="118744" y="336308"/>
                  </a:lnTo>
                  <a:lnTo>
                    <a:pt x="110604" y="349681"/>
                  </a:lnTo>
                  <a:lnTo>
                    <a:pt x="98717" y="367499"/>
                  </a:lnTo>
                  <a:lnTo>
                    <a:pt x="95745" y="383095"/>
                  </a:lnTo>
                  <a:lnTo>
                    <a:pt x="95745" y="390512"/>
                  </a:lnTo>
                  <a:lnTo>
                    <a:pt x="92760" y="391998"/>
                  </a:lnTo>
                  <a:lnTo>
                    <a:pt x="86093" y="390512"/>
                  </a:lnTo>
                  <a:lnTo>
                    <a:pt x="83858" y="383095"/>
                  </a:lnTo>
                  <a:lnTo>
                    <a:pt x="81648" y="375640"/>
                  </a:lnTo>
                  <a:lnTo>
                    <a:pt x="81648" y="365239"/>
                  </a:lnTo>
                  <a:lnTo>
                    <a:pt x="82372" y="356349"/>
                  </a:lnTo>
                  <a:lnTo>
                    <a:pt x="82372" y="346684"/>
                  </a:lnTo>
                  <a:lnTo>
                    <a:pt x="80886" y="342239"/>
                  </a:lnTo>
                  <a:lnTo>
                    <a:pt x="72745" y="338556"/>
                  </a:lnTo>
                  <a:lnTo>
                    <a:pt x="66052" y="336308"/>
                  </a:lnTo>
                  <a:lnTo>
                    <a:pt x="57873" y="331863"/>
                  </a:lnTo>
                  <a:lnTo>
                    <a:pt x="40081" y="310337"/>
                  </a:lnTo>
                  <a:lnTo>
                    <a:pt x="23710" y="285089"/>
                  </a:lnTo>
                  <a:lnTo>
                    <a:pt x="23710" y="278409"/>
                  </a:lnTo>
                  <a:lnTo>
                    <a:pt x="17068" y="269481"/>
                  </a:lnTo>
                  <a:lnTo>
                    <a:pt x="11861" y="260591"/>
                  </a:lnTo>
                  <a:lnTo>
                    <a:pt x="5206" y="253898"/>
                  </a:lnTo>
                  <a:lnTo>
                    <a:pt x="5206" y="244995"/>
                  </a:lnTo>
                  <a:lnTo>
                    <a:pt x="5206" y="242798"/>
                  </a:lnTo>
                  <a:lnTo>
                    <a:pt x="0" y="239788"/>
                  </a:lnTo>
                  <a:lnTo>
                    <a:pt x="0" y="236842"/>
                  </a:lnTo>
                  <a:lnTo>
                    <a:pt x="0" y="230162"/>
                  </a:lnTo>
                  <a:lnTo>
                    <a:pt x="0" y="225691"/>
                  </a:lnTo>
                  <a:lnTo>
                    <a:pt x="14833" y="219773"/>
                  </a:lnTo>
                  <a:lnTo>
                    <a:pt x="15570" y="217512"/>
                  </a:lnTo>
                  <a:lnTo>
                    <a:pt x="16319" y="216052"/>
                  </a:lnTo>
                  <a:lnTo>
                    <a:pt x="15570" y="207860"/>
                  </a:lnTo>
                  <a:lnTo>
                    <a:pt x="15570" y="204177"/>
                  </a:lnTo>
                  <a:lnTo>
                    <a:pt x="24485" y="202679"/>
                  </a:lnTo>
                  <a:lnTo>
                    <a:pt x="29692" y="197459"/>
                  </a:lnTo>
                  <a:lnTo>
                    <a:pt x="31153" y="196011"/>
                  </a:lnTo>
                  <a:lnTo>
                    <a:pt x="35610" y="187083"/>
                  </a:lnTo>
                  <a:lnTo>
                    <a:pt x="48247" y="167055"/>
                  </a:lnTo>
                  <a:lnTo>
                    <a:pt x="55638" y="162598"/>
                  </a:lnTo>
                  <a:lnTo>
                    <a:pt x="59385" y="158140"/>
                  </a:lnTo>
                  <a:lnTo>
                    <a:pt x="62356" y="158140"/>
                  </a:lnTo>
                  <a:lnTo>
                    <a:pt x="66052" y="152946"/>
                  </a:lnTo>
                  <a:lnTo>
                    <a:pt x="69011" y="142544"/>
                  </a:lnTo>
                  <a:lnTo>
                    <a:pt x="55638" y="129197"/>
                  </a:lnTo>
                  <a:lnTo>
                    <a:pt x="46012" y="120281"/>
                  </a:lnTo>
                  <a:lnTo>
                    <a:pt x="40081" y="112102"/>
                  </a:lnTo>
                  <a:lnTo>
                    <a:pt x="35610" y="105410"/>
                  </a:lnTo>
                  <a:lnTo>
                    <a:pt x="31902" y="105410"/>
                  </a:lnTo>
                  <a:lnTo>
                    <a:pt x="25971" y="106172"/>
                  </a:lnTo>
                  <a:lnTo>
                    <a:pt x="22250" y="105410"/>
                  </a:lnTo>
                  <a:lnTo>
                    <a:pt x="22250" y="99479"/>
                  </a:lnTo>
                  <a:lnTo>
                    <a:pt x="22250" y="89827"/>
                  </a:lnTo>
                  <a:lnTo>
                    <a:pt x="22250" y="74980"/>
                  </a:lnTo>
                  <a:lnTo>
                    <a:pt x="19989" y="72021"/>
                  </a:lnTo>
                  <a:lnTo>
                    <a:pt x="15570" y="68313"/>
                  </a:lnTo>
                  <a:lnTo>
                    <a:pt x="11861" y="64592"/>
                  </a:lnTo>
                  <a:lnTo>
                    <a:pt x="11112" y="64592"/>
                  </a:lnTo>
                  <a:lnTo>
                    <a:pt x="9626" y="63842"/>
                  </a:lnTo>
                  <a:lnTo>
                    <a:pt x="19265" y="41567"/>
                  </a:lnTo>
                  <a:lnTo>
                    <a:pt x="22986" y="33413"/>
                  </a:lnTo>
                  <a:lnTo>
                    <a:pt x="25222" y="15608"/>
                  </a:lnTo>
                  <a:lnTo>
                    <a:pt x="25971" y="11137"/>
                  </a:lnTo>
                  <a:lnTo>
                    <a:pt x="25971" y="8178"/>
                  </a:lnTo>
                  <a:lnTo>
                    <a:pt x="24485" y="1498"/>
                  </a:lnTo>
                  <a:lnTo>
                    <a:pt x="2371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42756" y="3122880"/>
              <a:ext cx="95846" cy="7900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565293" y="3217890"/>
              <a:ext cx="585470" cy="298450"/>
            </a:xfrm>
            <a:custGeom>
              <a:avLst/>
              <a:gdLst/>
              <a:ahLst/>
              <a:cxnLst/>
              <a:rect l="l" t="t" r="r" b="b"/>
              <a:pathLst>
                <a:path w="585470" h="298450">
                  <a:moveTo>
                    <a:pt x="466991" y="0"/>
                  </a:moveTo>
                  <a:lnTo>
                    <a:pt x="0" y="100952"/>
                  </a:lnTo>
                  <a:lnTo>
                    <a:pt x="749" y="211582"/>
                  </a:lnTo>
                  <a:lnTo>
                    <a:pt x="22250" y="193027"/>
                  </a:lnTo>
                  <a:lnTo>
                    <a:pt x="31927" y="179666"/>
                  </a:lnTo>
                  <a:lnTo>
                    <a:pt x="35648" y="170014"/>
                  </a:lnTo>
                  <a:lnTo>
                    <a:pt x="36360" y="165544"/>
                  </a:lnTo>
                  <a:lnTo>
                    <a:pt x="46012" y="152920"/>
                  </a:lnTo>
                  <a:lnTo>
                    <a:pt x="54940" y="146253"/>
                  </a:lnTo>
                  <a:lnTo>
                    <a:pt x="54216" y="137350"/>
                  </a:lnTo>
                  <a:lnTo>
                    <a:pt x="56451" y="127698"/>
                  </a:lnTo>
                  <a:lnTo>
                    <a:pt x="61633" y="127698"/>
                  </a:lnTo>
                  <a:lnTo>
                    <a:pt x="66078" y="131419"/>
                  </a:lnTo>
                  <a:lnTo>
                    <a:pt x="72745" y="131419"/>
                  </a:lnTo>
                  <a:lnTo>
                    <a:pt x="77965" y="128447"/>
                  </a:lnTo>
                  <a:lnTo>
                    <a:pt x="80187" y="122491"/>
                  </a:lnTo>
                  <a:lnTo>
                    <a:pt x="89839" y="118046"/>
                  </a:lnTo>
                  <a:lnTo>
                    <a:pt x="91325" y="111379"/>
                  </a:lnTo>
                  <a:lnTo>
                    <a:pt x="91325" y="106921"/>
                  </a:lnTo>
                  <a:lnTo>
                    <a:pt x="95021" y="103936"/>
                  </a:lnTo>
                  <a:lnTo>
                    <a:pt x="100228" y="103187"/>
                  </a:lnTo>
                  <a:lnTo>
                    <a:pt x="103949" y="98755"/>
                  </a:lnTo>
                  <a:lnTo>
                    <a:pt x="105448" y="91313"/>
                  </a:lnTo>
                  <a:lnTo>
                    <a:pt x="112115" y="86131"/>
                  </a:lnTo>
                  <a:lnTo>
                    <a:pt x="121742" y="86131"/>
                  </a:lnTo>
                  <a:lnTo>
                    <a:pt x="131394" y="86842"/>
                  </a:lnTo>
                  <a:lnTo>
                    <a:pt x="134366" y="91313"/>
                  </a:lnTo>
                  <a:lnTo>
                    <a:pt x="138087" y="92087"/>
                  </a:lnTo>
                  <a:lnTo>
                    <a:pt x="145503" y="92824"/>
                  </a:lnTo>
                  <a:lnTo>
                    <a:pt x="155892" y="94284"/>
                  </a:lnTo>
                  <a:lnTo>
                    <a:pt x="161874" y="99479"/>
                  </a:lnTo>
                  <a:lnTo>
                    <a:pt x="161874" y="105410"/>
                  </a:lnTo>
                  <a:lnTo>
                    <a:pt x="167055" y="109118"/>
                  </a:lnTo>
                  <a:lnTo>
                    <a:pt x="178943" y="109118"/>
                  </a:lnTo>
                  <a:lnTo>
                    <a:pt x="182638" y="115074"/>
                  </a:lnTo>
                  <a:lnTo>
                    <a:pt x="185610" y="121767"/>
                  </a:lnTo>
                  <a:lnTo>
                    <a:pt x="193776" y="122491"/>
                  </a:lnTo>
                  <a:lnTo>
                    <a:pt x="206400" y="125450"/>
                  </a:lnTo>
                  <a:lnTo>
                    <a:pt x="225691" y="132880"/>
                  </a:lnTo>
                  <a:lnTo>
                    <a:pt x="235343" y="137350"/>
                  </a:lnTo>
                  <a:lnTo>
                    <a:pt x="327393" y="199707"/>
                  </a:lnTo>
                  <a:lnTo>
                    <a:pt x="345236" y="172986"/>
                  </a:lnTo>
                  <a:lnTo>
                    <a:pt x="347459" y="170014"/>
                  </a:lnTo>
                  <a:lnTo>
                    <a:pt x="354139" y="169278"/>
                  </a:lnTo>
                  <a:lnTo>
                    <a:pt x="362292" y="169278"/>
                  </a:lnTo>
                  <a:lnTo>
                    <a:pt x="374154" y="173736"/>
                  </a:lnTo>
                  <a:lnTo>
                    <a:pt x="389775" y="189318"/>
                  </a:lnTo>
                  <a:lnTo>
                    <a:pt x="389775" y="193027"/>
                  </a:lnTo>
                  <a:lnTo>
                    <a:pt x="386054" y="194513"/>
                  </a:lnTo>
                  <a:lnTo>
                    <a:pt x="377875" y="198234"/>
                  </a:lnTo>
                  <a:lnTo>
                    <a:pt x="377875" y="201942"/>
                  </a:lnTo>
                  <a:lnTo>
                    <a:pt x="382358" y="207149"/>
                  </a:lnTo>
                  <a:lnTo>
                    <a:pt x="386054" y="208610"/>
                  </a:lnTo>
                  <a:lnTo>
                    <a:pt x="389775" y="211582"/>
                  </a:lnTo>
                  <a:lnTo>
                    <a:pt x="394246" y="212344"/>
                  </a:lnTo>
                  <a:lnTo>
                    <a:pt x="404609" y="213080"/>
                  </a:lnTo>
                  <a:lnTo>
                    <a:pt x="429120" y="219011"/>
                  </a:lnTo>
                  <a:lnTo>
                    <a:pt x="446189" y="223456"/>
                  </a:lnTo>
                  <a:lnTo>
                    <a:pt x="456603" y="230162"/>
                  </a:lnTo>
                  <a:lnTo>
                    <a:pt x="455091" y="221234"/>
                  </a:lnTo>
                  <a:lnTo>
                    <a:pt x="447675" y="211582"/>
                  </a:lnTo>
                  <a:lnTo>
                    <a:pt x="432841" y="199707"/>
                  </a:lnTo>
                  <a:lnTo>
                    <a:pt x="426173" y="186334"/>
                  </a:lnTo>
                  <a:lnTo>
                    <a:pt x="420217" y="170014"/>
                  </a:lnTo>
                  <a:lnTo>
                    <a:pt x="416496" y="155168"/>
                  </a:lnTo>
                  <a:lnTo>
                    <a:pt x="417956" y="146989"/>
                  </a:lnTo>
                  <a:lnTo>
                    <a:pt x="410540" y="138811"/>
                  </a:lnTo>
                  <a:lnTo>
                    <a:pt x="399427" y="133629"/>
                  </a:lnTo>
                  <a:lnTo>
                    <a:pt x="406107" y="122491"/>
                  </a:lnTo>
                  <a:lnTo>
                    <a:pt x="411289" y="118795"/>
                  </a:lnTo>
                  <a:lnTo>
                    <a:pt x="399427" y="100215"/>
                  </a:lnTo>
                  <a:lnTo>
                    <a:pt x="388264" y="89103"/>
                  </a:lnTo>
                  <a:lnTo>
                    <a:pt x="394970" y="86131"/>
                  </a:lnTo>
                  <a:lnTo>
                    <a:pt x="402386" y="85382"/>
                  </a:lnTo>
                  <a:lnTo>
                    <a:pt x="398665" y="70523"/>
                  </a:lnTo>
                  <a:lnTo>
                    <a:pt x="396455" y="51968"/>
                  </a:lnTo>
                  <a:lnTo>
                    <a:pt x="406107" y="28206"/>
                  </a:lnTo>
                  <a:lnTo>
                    <a:pt x="412026" y="16319"/>
                  </a:lnTo>
                  <a:lnTo>
                    <a:pt x="424662" y="28206"/>
                  </a:lnTo>
                  <a:lnTo>
                    <a:pt x="425399" y="37109"/>
                  </a:lnTo>
                  <a:lnTo>
                    <a:pt x="428370" y="46037"/>
                  </a:lnTo>
                  <a:lnTo>
                    <a:pt x="429120" y="54203"/>
                  </a:lnTo>
                  <a:lnTo>
                    <a:pt x="424662" y="70523"/>
                  </a:lnTo>
                  <a:lnTo>
                    <a:pt x="432092" y="86842"/>
                  </a:lnTo>
                  <a:lnTo>
                    <a:pt x="432841" y="107657"/>
                  </a:lnTo>
                  <a:lnTo>
                    <a:pt x="439508" y="120269"/>
                  </a:lnTo>
                  <a:lnTo>
                    <a:pt x="453631" y="127698"/>
                  </a:lnTo>
                  <a:lnTo>
                    <a:pt x="447675" y="133629"/>
                  </a:lnTo>
                  <a:lnTo>
                    <a:pt x="447675" y="142532"/>
                  </a:lnTo>
                  <a:lnTo>
                    <a:pt x="456603" y="148463"/>
                  </a:lnTo>
                  <a:lnTo>
                    <a:pt x="464769" y="170764"/>
                  </a:lnTo>
                  <a:lnTo>
                    <a:pt x="486270" y="182651"/>
                  </a:lnTo>
                  <a:lnTo>
                    <a:pt x="497408" y="196748"/>
                  </a:lnTo>
                  <a:lnTo>
                    <a:pt x="507060" y="211582"/>
                  </a:lnTo>
                  <a:lnTo>
                    <a:pt x="514502" y="219748"/>
                  </a:lnTo>
                  <a:lnTo>
                    <a:pt x="507060" y="228650"/>
                  </a:lnTo>
                  <a:lnTo>
                    <a:pt x="503364" y="234607"/>
                  </a:lnTo>
                  <a:lnTo>
                    <a:pt x="503364" y="258343"/>
                  </a:lnTo>
                  <a:lnTo>
                    <a:pt x="505587" y="259867"/>
                  </a:lnTo>
                  <a:lnTo>
                    <a:pt x="507796" y="263537"/>
                  </a:lnTo>
                  <a:lnTo>
                    <a:pt x="515239" y="270243"/>
                  </a:lnTo>
                  <a:lnTo>
                    <a:pt x="521893" y="279895"/>
                  </a:lnTo>
                  <a:lnTo>
                    <a:pt x="523405" y="298450"/>
                  </a:lnTo>
                  <a:lnTo>
                    <a:pt x="570179" y="286575"/>
                  </a:lnTo>
                  <a:lnTo>
                    <a:pt x="570903" y="279158"/>
                  </a:lnTo>
                  <a:lnTo>
                    <a:pt x="570903" y="276186"/>
                  </a:lnTo>
                  <a:lnTo>
                    <a:pt x="570179" y="264299"/>
                  </a:lnTo>
                  <a:lnTo>
                    <a:pt x="573887" y="256870"/>
                  </a:lnTo>
                  <a:lnTo>
                    <a:pt x="574624" y="253161"/>
                  </a:lnTo>
                  <a:lnTo>
                    <a:pt x="578345" y="248704"/>
                  </a:lnTo>
                  <a:lnTo>
                    <a:pt x="578345" y="241287"/>
                  </a:lnTo>
                  <a:lnTo>
                    <a:pt x="581291" y="224942"/>
                  </a:lnTo>
                  <a:lnTo>
                    <a:pt x="585012" y="187845"/>
                  </a:lnTo>
                  <a:lnTo>
                    <a:pt x="508520" y="193776"/>
                  </a:lnTo>
                  <a:lnTo>
                    <a:pt x="466991" y="0"/>
                  </a:lnTo>
                  <a:close/>
                </a:path>
              </a:pathLst>
            </a:custGeom>
            <a:solidFill>
              <a:srgbClr val="F5ED5E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565293" y="3217890"/>
              <a:ext cx="585470" cy="298450"/>
            </a:xfrm>
            <a:custGeom>
              <a:avLst/>
              <a:gdLst/>
              <a:ahLst/>
              <a:cxnLst/>
              <a:rect l="l" t="t" r="r" b="b"/>
              <a:pathLst>
                <a:path w="585470" h="298450">
                  <a:moveTo>
                    <a:pt x="0" y="100952"/>
                  </a:moveTo>
                  <a:lnTo>
                    <a:pt x="466991" y="0"/>
                  </a:lnTo>
                  <a:lnTo>
                    <a:pt x="508520" y="193776"/>
                  </a:lnTo>
                  <a:lnTo>
                    <a:pt x="585012" y="187845"/>
                  </a:lnTo>
                  <a:lnTo>
                    <a:pt x="581291" y="224942"/>
                  </a:lnTo>
                  <a:lnTo>
                    <a:pt x="578345" y="241287"/>
                  </a:lnTo>
                  <a:lnTo>
                    <a:pt x="578345" y="248704"/>
                  </a:lnTo>
                  <a:lnTo>
                    <a:pt x="574624" y="253161"/>
                  </a:lnTo>
                  <a:lnTo>
                    <a:pt x="573887" y="256870"/>
                  </a:lnTo>
                  <a:lnTo>
                    <a:pt x="570179" y="264299"/>
                  </a:lnTo>
                  <a:lnTo>
                    <a:pt x="570903" y="276186"/>
                  </a:lnTo>
                  <a:lnTo>
                    <a:pt x="570903" y="279158"/>
                  </a:lnTo>
                  <a:lnTo>
                    <a:pt x="570179" y="286575"/>
                  </a:lnTo>
                  <a:lnTo>
                    <a:pt x="523405" y="298450"/>
                  </a:lnTo>
                  <a:lnTo>
                    <a:pt x="521893" y="279895"/>
                  </a:lnTo>
                  <a:lnTo>
                    <a:pt x="515239" y="270243"/>
                  </a:lnTo>
                  <a:lnTo>
                    <a:pt x="507796" y="263537"/>
                  </a:lnTo>
                  <a:lnTo>
                    <a:pt x="505587" y="259867"/>
                  </a:lnTo>
                  <a:lnTo>
                    <a:pt x="503364" y="258343"/>
                  </a:lnTo>
                  <a:lnTo>
                    <a:pt x="503364" y="246481"/>
                  </a:lnTo>
                  <a:lnTo>
                    <a:pt x="503364" y="234607"/>
                  </a:lnTo>
                  <a:lnTo>
                    <a:pt x="507060" y="228650"/>
                  </a:lnTo>
                  <a:lnTo>
                    <a:pt x="514502" y="219748"/>
                  </a:lnTo>
                  <a:lnTo>
                    <a:pt x="507060" y="211582"/>
                  </a:lnTo>
                  <a:lnTo>
                    <a:pt x="497408" y="196748"/>
                  </a:lnTo>
                  <a:lnTo>
                    <a:pt x="486270" y="182651"/>
                  </a:lnTo>
                  <a:lnTo>
                    <a:pt x="464769" y="170764"/>
                  </a:lnTo>
                  <a:lnTo>
                    <a:pt x="456603" y="148463"/>
                  </a:lnTo>
                  <a:lnTo>
                    <a:pt x="447675" y="142532"/>
                  </a:lnTo>
                  <a:lnTo>
                    <a:pt x="447675" y="133629"/>
                  </a:lnTo>
                  <a:lnTo>
                    <a:pt x="453631" y="127698"/>
                  </a:lnTo>
                  <a:lnTo>
                    <a:pt x="439508" y="120269"/>
                  </a:lnTo>
                  <a:lnTo>
                    <a:pt x="432841" y="107657"/>
                  </a:lnTo>
                  <a:lnTo>
                    <a:pt x="432092" y="86842"/>
                  </a:lnTo>
                  <a:lnTo>
                    <a:pt x="424662" y="70523"/>
                  </a:lnTo>
                  <a:lnTo>
                    <a:pt x="426173" y="64592"/>
                  </a:lnTo>
                  <a:lnTo>
                    <a:pt x="429120" y="54203"/>
                  </a:lnTo>
                  <a:lnTo>
                    <a:pt x="428370" y="46037"/>
                  </a:lnTo>
                  <a:lnTo>
                    <a:pt x="425399" y="37109"/>
                  </a:lnTo>
                  <a:lnTo>
                    <a:pt x="424662" y="28206"/>
                  </a:lnTo>
                  <a:lnTo>
                    <a:pt x="412026" y="16319"/>
                  </a:lnTo>
                  <a:lnTo>
                    <a:pt x="409816" y="20789"/>
                  </a:lnTo>
                  <a:lnTo>
                    <a:pt x="406107" y="28206"/>
                  </a:lnTo>
                  <a:lnTo>
                    <a:pt x="396455" y="51968"/>
                  </a:lnTo>
                  <a:lnTo>
                    <a:pt x="398665" y="70523"/>
                  </a:lnTo>
                  <a:lnTo>
                    <a:pt x="402386" y="85382"/>
                  </a:lnTo>
                  <a:lnTo>
                    <a:pt x="394970" y="86131"/>
                  </a:lnTo>
                  <a:lnTo>
                    <a:pt x="388264" y="89103"/>
                  </a:lnTo>
                  <a:lnTo>
                    <a:pt x="399427" y="100215"/>
                  </a:lnTo>
                  <a:lnTo>
                    <a:pt x="411289" y="118795"/>
                  </a:lnTo>
                  <a:lnTo>
                    <a:pt x="406107" y="122491"/>
                  </a:lnTo>
                  <a:lnTo>
                    <a:pt x="399427" y="133629"/>
                  </a:lnTo>
                  <a:lnTo>
                    <a:pt x="410540" y="138811"/>
                  </a:lnTo>
                  <a:lnTo>
                    <a:pt x="417956" y="146989"/>
                  </a:lnTo>
                  <a:lnTo>
                    <a:pt x="426173" y="186334"/>
                  </a:lnTo>
                  <a:lnTo>
                    <a:pt x="447675" y="211582"/>
                  </a:lnTo>
                  <a:lnTo>
                    <a:pt x="455091" y="221234"/>
                  </a:lnTo>
                  <a:lnTo>
                    <a:pt x="456603" y="230162"/>
                  </a:lnTo>
                  <a:lnTo>
                    <a:pt x="446189" y="223456"/>
                  </a:lnTo>
                  <a:lnTo>
                    <a:pt x="429120" y="219011"/>
                  </a:lnTo>
                  <a:lnTo>
                    <a:pt x="404609" y="213080"/>
                  </a:lnTo>
                  <a:lnTo>
                    <a:pt x="394246" y="212344"/>
                  </a:lnTo>
                  <a:lnTo>
                    <a:pt x="389775" y="211582"/>
                  </a:lnTo>
                  <a:lnTo>
                    <a:pt x="386054" y="208610"/>
                  </a:lnTo>
                  <a:lnTo>
                    <a:pt x="382358" y="207149"/>
                  </a:lnTo>
                  <a:lnTo>
                    <a:pt x="377875" y="201942"/>
                  </a:lnTo>
                  <a:lnTo>
                    <a:pt x="377875" y="198970"/>
                  </a:lnTo>
                  <a:lnTo>
                    <a:pt x="377875" y="198234"/>
                  </a:lnTo>
                  <a:lnTo>
                    <a:pt x="386054" y="194513"/>
                  </a:lnTo>
                  <a:lnTo>
                    <a:pt x="389775" y="193027"/>
                  </a:lnTo>
                  <a:lnTo>
                    <a:pt x="389775" y="189318"/>
                  </a:lnTo>
                  <a:lnTo>
                    <a:pt x="380111" y="179666"/>
                  </a:lnTo>
                  <a:lnTo>
                    <a:pt x="374154" y="173736"/>
                  </a:lnTo>
                  <a:lnTo>
                    <a:pt x="362292" y="169278"/>
                  </a:lnTo>
                  <a:lnTo>
                    <a:pt x="354139" y="169278"/>
                  </a:lnTo>
                  <a:lnTo>
                    <a:pt x="347459" y="170014"/>
                  </a:lnTo>
                  <a:lnTo>
                    <a:pt x="345236" y="172986"/>
                  </a:lnTo>
                  <a:lnTo>
                    <a:pt x="339280" y="181876"/>
                  </a:lnTo>
                  <a:lnTo>
                    <a:pt x="327393" y="199707"/>
                  </a:lnTo>
                  <a:lnTo>
                    <a:pt x="235343" y="137350"/>
                  </a:lnTo>
                  <a:lnTo>
                    <a:pt x="225691" y="132880"/>
                  </a:lnTo>
                  <a:lnTo>
                    <a:pt x="206400" y="125450"/>
                  </a:lnTo>
                  <a:lnTo>
                    <a:pt x="193776" y="122491"/>
                  </a:lnTo>
                  <a:lnTo>
                    <a:pt x="185610" y="121767"/>
                  </a:lnTo>
                  <a:lnTo>
                    <a:pt x="182638" y="115074"/>
                  </a:lnTo>
                  <a:lnTo>
                    <a:pt x="178943" y="109118"/>
                  </a:lnTo>
                  <a:lnTo>
                    <a:pt x="167055" y="109118"/>
                  </a:lnTo>
                  <a:lnTo>
                    <a:pt x="161874" y="105410"/>
                  </a:lnTo>
                  <a:lnTo>
                    <a:pt x="161874" y="99479"/>
                  </a:lnTo>
                  <a:lnTo>
                    <a:pt x="155892" y="94284"/>
                  </a:lnTo>
                  <a:lnTo>
                    <a:pt x="145503" y="92824"/>
                  </a:lnTo>
                  <a:lnTo>
                    <a:pt x="138087" y="92087"/>
                  </a:lnTo>
                  <a:lnTo>
                    <a:pt x="134366" y="91313"/>
                  </a:lnTo>
                  <a:lnTo>
                    <a:pt x="131394" y="86842"/>
                  </a:lnTo>
                  <a:lnTo>
                    <a:pt x="121742" y="86131"/>
                  </a:lnTo>
                  <a:lnTo>
                    <a:pt x="112115" y="86131"/>
                  </a:lnTo>
                  <a:lnTo>
                    <a:pt x="105448" y="91313"/>
                  </a:lnTo>
                  <a:lnTo>
                    <a:pt x="103949" y="98755"/>
                  </a:lnTo>
                  <a:lnTo>
                    <a:pt x="100228" y="103187"/>
                  </a:lnTo>
                  <a:lnTo>
                    <a:pt x="95021" y="103936"/>
                  </a:lnTo>
                  <a:lnTo>
                    <a:pt x="91325" y="106921"/>
                  </a:lnTo>
                  <a:lnTo>
                    <a:pt x="91325" y="111379"/>
                  </a:lnTo>
                  <a:lnTo>
                    <a:pt x="89839" y="118046"/>
                  </a:lnTo>
                  <a:lnTo>
                    <a:pt x="80187" y="122491"/>
                  </a:lnTo>
                  <a:lnTo>
                    <a:pt x="77965" y="128447"/>
                  </a:lnTo>
                  <a:lnTo>
                    <a:pt x="72745" y="131419"/>
                  </a:lnTo>
                  <a:lnTo>
                    <a:pt x="66078" y="131419"/>
                  </a:lnTo>
                  <a:lnTo>
                    <a:pt x="61633" y="127698"/>
                  </a:lnTo>
                  <a:lnTo>
                    <a:pt x="56451" y="127698"/>
                  </a:lnTo>
                  <a:lnTo>
                    <a:pt x="54216" y="137350"/>
                  </a:lnTo>
                  <a:lnTo>
                    <a:pt x="54940" y="146253"/>
                  </a:lnTo>
                  <a:lnTo>
                    <a:pt x="46012" y="152920"/>
                  </a:lnTo>
                  <a:lnTo>
                    <a:pt x="36360" y="165544"/>
                  </a:lnTo>
                  <a:lnTo>
                    <a:pt x="35648" y="170014"/>
                  </a:lnTo>
                  <a:lnTo>
                    <a:pt x="31927" y="179666"/>
                  </a:lnTo>
                  <a:lnTo>
                    <a:pt x="22250" y="193027"/>
                  </a:lnTo>
                  <a:lnTo>
                    <a:pt x="749" y="211582"/>
                  </a:lnTo>
                  <a:lnTo>
                    <a:pt x="0" y="1009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11974" y="3265900"/>
              <a:ext cx="145859" cy="9472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56181" y="4701679"/>
              <a:ext cx="571919" cy="5207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317788" y="2826307"/>
              <a:ext cx="826135" cy="1340485"/>
            </a:xfrm>
            <a:custGeom>
              <a:avLst/>
              <a:gdLst/>
              <a:ahLst/>
              <a:cxnLst/>
              <a:rect l="l" t="t" r="r" b="b"/>
              <a:pathLst>
                <a:path w="826135" h="1340485">
                  <a:moveTo>
                    <a:pt x="104673" y="0"/>
                  </a:moveTo>
                  <a:lnTo>
                    <a:pt x="100215" y="19291"/>
                  </a:lnTo>
                  <a:lnTo>
                    <a:pt x="0" y="498894"/>
                  </a:lnTo>
                  <a:lnTo>
                    <a:pt x="534530" y="1340002"/>
                  </a:lnTo>
                  <a:lnTo>
                    <a:pt x="532295" y="1328140"/>
                  </a:lnTo>
                  <a:lnTo>
                    <a:pt x="535266" y="1312545"/>
                  </a:lnTo>
                  <a:lnTo>
                    <a:pt x="536752" y="1291755"/>
                  </a:lnTo>
                  <a:lnTo>
                    <a:pt x="544918" y="1276172"/>
                  </a:lnTo>
                  <a:lnTo>
                    <a:pt x="552348" y="1254645"/>
                  </a:lnTo>
                  <a:lnTo>
                    <a:pt x="553084" y="1232369"/>
                  </a:lnTo>
                  <a:lnTo>
                    <a:pt x="551599" y="1190053"/>
                  </a:lnTo>
                  <a:lnTo>
                    <a:pt x="547154" y="1174483"/>
                  </a:lnTo>
                  <a:lnTo>
                    <a:pt x="545655" y="1166291"/>
                  </a:lnTo>
                  <a:lnTo>
                    <a:pt x="549376" y="1164056"/>
                  </a:lnTo>
                  <a:lnTo>
                    <a:pt x="557542" y="1153668"/>
                  </a:lnTo>
                  <a:lnTo>
                    <a:pt x="565708" y="1144016"/>
                  </a:lnTo>
                  <a:lnTo>
                    <a:pt x="578332" y="1153668"/>
                  </a:lnTo>
                  <a:lnTo>
                    <a:pt x="581291" y="1158875"/>
                  </a:lnTo>
                  <a:lnTo>
                    <a:pt x="583526" y="1165542"/>
                  </a:lnTo>
                  <a:lnTo>
                    <a:pt x="585749" y="1173708"/>
                  </a:lnTo>
                  <a:lnTo>
                    <a:pt x="597636" y="1178179"/>
                  </a:lnTo>
                  <a:lnTo>
                    <a:pt x="613232" y="1172959"/>
                  </a:lnTo>
                  <a:lnTo>
                    <a:pt x="624344" y="1172959"/>
                  </a:lnTo>
                  <a:lnTo>
                    <a:pt x="636981" y="1151458"/>
                  </a:lnTo>
                  <a:lnTo>
                    <a:pt x="825550" y="175183"/>
                  </a:lnTo>
                  <a:lnTo>
                    <a:pt x="751319" y="159600"/>
                  </a:lnTo>
                  <a:lnTo>
                    <a:pt x="614705" y="129895"/>
                  </a:lnTo>
                  <a:lnTo>
                    <a:pt x="472909" y="95021"/>
                  </a:lnTo>
                  <a:lnTo>
                    <a:pt x="338543" y="60858"/>
                  </a:lnTo>
                  <a:lnTo>
                    <a:pt x="223456" y="30416"/>
                  </a:lnTo>
                  <a:lnTo>
                    <a:pt x="104673" y="0"/>
                  </a:lnTo>
                  <a:close/>
                </a:path>
              </a:pathLst>
            </a:custGeom>
            <a:solidFill>
              <a:srgbClr val="007365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2317788" y="2826307"/>
              <a:ext cx="826135" cy="1340485"/>
            </a:xfrm>
            <a:custGeom>
              <a:avLst/>
              <a:gdLst/>
              <a:ahLst/>
              <a:cxnLst/>
              <a:rect l="l" t="t" r="r" b="b"/>
              <a:pathLst>
                <a:path w="826135" h="1340485">
                  <a:moveTo>
                    <a:pt x="104673" y="0"/>
                  </a:moveTo>
                  <a:lnTo>
                    <a:pt x="223456" y="30416"/>
                  </a:lnTo>
                  <a:lnTo>
                    <a:pt x="338543" y="60858"/>
                  </a:lnTo>
                  <a:lnTo>
                    <a:pt x="472909" y="95021"/>
                  </a:lnTo>
                  <a:lnTo>
                    <a:pt x="614705" y="129895"/>
                  </a:lnTo>
                  <a:lnTo>
                    <a:pt x="751319" y="159600"/>
                  </a:lnTo>
                  <a:lnTo>
                    <a:pt x="825550" y="175183"/>
                  </a:lnTo>
                  <a:lnTo>
                    <a:pt x="636981" y="1151458"/>
                  </a:lnTo>
                  <a:lnTo>
                    <a:pt x="628815" y="1165542"/>
                  </a:lnTo>
                  <a:lnTo>
                    <a:pt x="624344" y="1172959"/>
                  </a:lnTo>
                  <a:lnTo>
                    <a:pt x="613232" y="1172959"/>
                  </a:lnTo>
                  <a:lnTo>
                    <a:pt x="597636" y="1178179"/>
                  </a:lnTo>
                  <a:lnTo>
                    <a:pt x="585749" y="1173708"/>
                  </a:lnTo>
                  <a:lnTo>
                    <a:pt x="583526" y="1165542"/>
                  </a:lnTo>
                  <a:lnTo>
                    <a:pt x="581291" y="1158875"/>
                  </a:lnTo>
                  <a:lnTo>
                    <a:pt x="578332" y="1153668"/>
                  </a:lnTo>
                  <a:lnTo>
                    <a:pt x="565708" y="1144016"/>
                  </a:lnTo>
                  <a:lnTo>
                    <a:pt x="557542" y="1153668"/>
                  </a:lnTo>
                  <a:lnTo>
                    <a:pt x="549376" y="1164056"/>
                  </a:lnTo>
                  <a:lnTo>
                    <a:pt x="545655" y="1166291"/>
                  </a:lnTo>
                  <a:lnTo>
                    <a:pt x="547154" y="1174483"/>
                  </a:lnTo>
                  <a:lnTo>
                    <a:pt x="551599" y="1190053"/>
                  </a:lnTo>
                  <a:lnTo>
                    <a:pt x="553084" y="1232369"/>
                  </a:lnTo>
                  <a:lnTo>
                    <a:pt x="552348" y="1254645"/>
                  </a:lnTo>
                  <a:lnTo>
                    <a:pt x="544918" y="1276172"/>
                  </a:lnTo>
                  <a:lnTo>
                    <a:pt x="536752" y="1291755"/>
                  </a:lnTo>
                  <a:lnTo>
                    <a:pt x="535266" y="1312545"/>
                  </a:lnTo>
                  <a:lnTo>
                    <a:pt x="532295" y="1328140"/>
                  </a:lnTo>
                  <a:lnTo>
                    <a:pt x="534530" y="1340002"/>
                  </a:lnTo>
                  <a:lnTo>
                    <a:pt x="0" y="498894"/>
                  </a:lnTo>
                  <a:lnTo>
                    <a:pt x="100215" y="19291"/>
                  </a:lnTo>
                  <a:lnTo>
                    <a:pt x="104673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2742656" y="1749437"/>
              <a:ext cx="802005" cy="1299210"/>
            </a:xfrm>
            <a:custGeom>
              <a:avLst/>
              <a:gdLst/>
              <a:ahLst/>
              <a:cxnLst/>
              <a:rect l="l" t="t" r="r" b="b"/>
              <a:pathLst>
                <a:path w="802004" h="1299210">
                  <a:moveTo>
                    <a:pt x="292506" y="0"/>
                  </a:moveTo>
                  <a:lnTo>
                    <a:pt x="178917" y="440969"/>
                  </a:lnTo>
                  <a:lnTo>
                    <a:pt x="174472" y="458787"/>
                  </a:lnTo>
                  <a:lnTo>
                    <a:pt x="172237" y="484771"/>
                  </a:lnTo>
                  <a:lnTo>
                    <a:pt x="169265" y="512978"/>
                  </a:lnTo>
                  <a:lnTo>
                    <a:pt x="190792" y="522630"/>
                  </a:lnTo>
                  <a:lnTo>
                    <a:pt x="198221" y="532269"/>
                  </a:lnTo>
                  <a:lnTo>
                    <a:pt x="203415" y="537489"/>
                  </a:lnTo>
                  <a:lnTo>
                    <a:pt x="207124" y="553808"/>
                  </a:lnTo>
                  <a:lnTo>
                    <a:pt x="207124" y="574598"/>
                  </a:lnTo>
                  <a:lnTo>
                    <a:pt x="204152" y="585736"/>
                  </a:lnTo>
                  <a:lnTo>
                    <a:pt x="200444" y="607263"/>
                  </a:lnTo>
                  <a:lnTo>
                    <a:pt x="192278" y="622122"/>
                  </a:lnTo>
                  <a:lnTo>
                    <a:pt x="163322" y="657021"/>
                  </a:lnTo>
                  <a:lnTo>
                    <a:pt x="141058" y="678548"/>
                  </a:lnTo>
                  <a:lnTo>
                    <a:pt x="125463" y="696366"/>
                  </a:lnTo>
                  <a:lnTo>
                    <a:pt x="113588" y="707504"/>
                  </a:lnTo>
                  <a:lnTo>
                    <a:pt x="106159" y="723112"/>
                  </a:lnTo>
                  <a:lnTo>
                    <a:pt x="100965" y="729767"/>
                  </a:lnTo>
                  <a:lnTo>
                    <a:pt x="92062" y="755015"/>
                  </a:lnTo>
                  <a:lnTo>
                    <a:pt x="88341" y="776528"/>
                  </a:lnTo>
                  <a:lnTo>
                    <a:pt x="83896" y="814400"/>
                  </a:lnTo>
                  <a:lnTo>
                    <a:pt x="89090" y="832954"/>
                  </a:lnTo>
                  <a:lnTo>
                    <a:pt x="91313" y="850785"/>
                  </a:lnTo>
                  <a:lnTo>
                    <a:pt x="91313" y="870826"/>
                  </a:lnTo>
                  <a:lnTo>
                    <a:pt x="86868" y="879741"/>
                  </a:lnTo>
                  <a:lnTo>
                    <a:pt x="73494" y="916101"/>
                  </a:lnTo>
                  <a:lnTo>
                    <a:pt x="0" y="1155915"/>
                  </a:lnTo>
                  <a:lnTo>
                    <a:pt x="72009" y="1177417"/>
                  </a:lnTo>
                  <a:lnTo>
                    <a:pt x="226428" y="1212329"/>
                  </a:lnTo>
                  <a:lnTo>
                    <a:pt x="396443" y="1246479"/>
                  </a:lnTo>
                  <a:lnTo>
                    <a:pt x="648868" y="1286560"/>
                  </a:lnTo>
                  <a:lnTo>
                    <a:pt x="732002" y="1299184"/>
                  </a:lnTo>
                  <a:lnTo>
                    <a:pt x="739432" y="1270241"/>
                  </a:lnTo>
                  <a:lnTo>
                    <a:pt x="742403" y="1247228"/>
                  </a:lnTo>
                  <a:lnTo>
                    <a:pt x="749096" y="1209357"/>
                  </a:lnTo>
                  <a:lnTo>
                    <a:pt x="752792" y="1184859"/>
                  </a:lnTo>
                  <a:lnTo>
                    <a:pt x="757999" y="1152944"/>
                  </a:lnTo>
                  <a:lnTo>
                    <a:pt x="761707" y="1124000"/>
                  </a:lnTo>
                  <a:lnTo>
                    <a:pt x="771359" y="1080185"/>
                  </a:lnTo>
                  <a:lnTo>
                    <a:pt x="775817" y="1037120"/>
                  </a:lnTo>
                  <a:lnTo>
                    <a:pt x="786206" y="992568"/>
                  </a:lnTo>
                  <a:lnTo>
                    <a:pt x="798080" y="921296"/>
                  </a:lnTo>
                  <a:lnTo>
                    <a:pt x="801801" y="894575"/>
                  </a:lnTo>
                  <a:lnTo>
                    <a:pt x="790663" y="896810"/>
                  </a:lnTo>
                  <a:lnTo>
                    <a:pt x="786942" y="896810"/>
                  </a:lnTo>
                  <a:lnTo>
                    <a:pt x="783234" y="893102"/>
                  </a:lnTo>
                  <a:lnTo>
                    <a:pt x="775817" y="883450"/>
                  </a:lnTo>
                  <a:lnTo>
                    <a:pt x="757250" y="871550"/>
                  </a:lnTo>
                  <a:lnTo>
                    <a:pt x="747598" y="861898"/>
                  </a:lnTo>
                  <a:lnTo>
                    <a:pt x="737946" y="860425"/>
                  </a:lnTo>
                  <a:lnTo>
                    <a:pt x="723836" y="863396"/>
                  </a:lnTo>
                  <a:lnTo>
                    <a:pt x="716419" y="869315"/>
                  </a:lnTo>
                  <a:lnTo>
                    <a:pt x="692658" y="861161"/>
                  </a:lnTo>
                  <a:lnTo>
                    <a:pt x="680046" y="854494"/>
                  </a:lnTo>
                  <a:lnTo>
                    <a:pt x="665937" y="854494"/>
                  </a:lnTo>
                  <a:lnTo>
                    <a:pt x="654062" y="855243"/>
                  </a:lnTo>
                  <a:lnTo>
                    <a:pt x="639953" y="858951"/>
                  </a:lnTo>
                  <a:lnTo>
                    <a:pt x="634746" y="861898"/>
                  </a:lnTo>
                  <a:lnTo>
                    <a:pt x="622134" y="858951"/>
                  </a:lnTo>
                  <a:lnTo>
                    <a:pt x="595401" y="844829"/>
                  </a:lnTo>
                  <a:lnTo>
                    <a:pt x="578319" y="830719"/>
                  </a:lnTo>
                  <a:lnTo>
                    <a:pt x="561251" y="827773"/>
                  </a:lnTo>
                  <a:lnTo>
                    <a:pt x="551611" y="818845"/>
                  </a:lnTo>
                  <a:lnTo>
                    <a:pt x="547890" y="817372"/>
                  </a:lnTo>
                  <a:lnTo>
                    <a:pt x="538251" y="794346"/>
                  </a:lnTo>
                  <a:lnTo>
                    <a:pt x="534530" y="765403"/>
                  </a:lnTo>
                  <a:lnTo>
                    <a:pt x="531558" y="748322"/>
                  </a:lnTo>
                  <a:lnTo>
                    <a:pt x="526364" y="740905"/>
                  </a:lnTo>
                  <a:lnTo>
                    <a:pt x="519684" y="729767"/>
                  </a:lnTo>
                  <a:lnTo>
                    <a:pt x="502602" y="711212"/>
                  </a:lnTo>
                  <a:lnTo>
                    <a:pt x="491464" y="684479"/>
                  </a:lnTo>
                  <a:lnTo>
                    <a:pt x="486270" y="668147"/>
                  </a:lnTo>
                  <a:lnTo>
                    <a:pt x="481825" y="662216"/>
                  </a:lnTo>
                  <a:lnTo>
                    <a:pt x="469938" y="650341"/>
                  </a:lnTo>
                  <a:lnTo>
                    <a:pt x="455091" y="655523"/>
                  </a:lnTo>
                  <a:lnTo>
                    <a:pt x="446925" y="655523"/>
                  </a:lnTo>
                  <a:lnTo>
                    <a:pt x="440982" y="644385"/>
                  </a:lnTo>
                  <a:lnTo>
                    <a:pt x="426885" y="631037"/>
                  </a:lnTo>
                  <a:lnTo>
                    <a:pt x="423176" y="606526"/>
                  </a:lnTo>
                  <a:lnTo>
                    <a:pt x="423176" y="588708"/>
                  </a:lnTo>
                  <a:lnTo>
                    <a:pt x="429856" y="564210"/>
                  </a:lnTo>
                  <a:lnTo>
                    <a:pt x="449148" y="541197"/>
                  </a:lnTo>
                  <a:lnTo>
                    <a:pt x="460286" y="530809"/>
                  </a:lnTo>
                  <a:lnTo>
                    <a:pt x="464743" y="511505"/>
                  </a:lnTo>
                  <a:lnTo>
                    <a:pt x="464743" y="500354"/>
                  </a:lnTo>
                  <a:lnTo>
                    <a:pt x="459549" y="494423"/>
                  </a:lnTo>
                  <a:lnTo>
                    <a:pt x="448411" y="484035"/>
                  </a:lnTo>
                  <a:lnTo>
                    <a:pt x="432079" y="475869"/>
                  </a:lnTo>
                  <a:lnTo>
                    <a:pt x="424649" y="473633"/>
                  </a:lnTo>
                  <a:lnTo>
                    <a:pt x="420941" y="461009"/>
                  </a:lnTo>
                  <a:lnTo>
                    <a:pt x="408330" y="428358"/>
                  </a:lnTo>
                  <a:lnTo>
                    <a:pt x="403123" y="414235"/>
                  </a:lnTo>
                  <a:lnTo>
                    <a:pt x="400164" y="392709"/>
                  </a:lnTo>
                  <a:lnTo>
                    <a:pt x="397179" y="375627"/>
                  </a:lnTo>
                  <a:lnTo>
                    <a:pt x="386791" y="365988"/>
                  </a:lnTo>
                  <a:lnTo>
                    <a:pt x="383082" y="360781"/>
                  </a:lnTo>
                  <a:lnTo>
                    <a:pt x="372681" y="349656"/>
                  </a:lnTo>
                  <a:lnTo>
                    <a:pt x="368223" y="344462"/>
                  </a:lnTo>
                  <a:lnTo>
                    <a:pt x="368223" y="341477"/>
                  </a:lnTo>
                  <a:lnTo>
                    <a:pt x="374904" y="312534"/>
                  </a:lnTo>
                  <a:lnTo>
                    <a:pt x="374904" y="302145"/>
                  </a:lnTo>
                  <a:lnTo>
                    <a:pt x="366737" y="286537"/>
                  </a:lnTo>
                  <a:lnTo>
                    <a:pt x="363778" y="283591"/>
                  </a:lnTo>
                  <a:lnTo>
                    <a:pt x="363042" y="243497"/>
                  </a:lnTo>
                  <a:lnTo>
                    <a:pt x="400888" y="20764"/>
                  </a:lnTo>
                  <a:lnTo>
                    <a:pt x="302895" y="2222"/>
                  </a:lnTo>
                  <a:lnTo>
                    <a:pt x="292506" y="0"/>
                  </a:lnTo>
                  <a:close/>
                </a:path>
              </a:pathLst>
            </a:custGeom>
            <a:solidFill>
              <a:srgbClr val="0085C4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2742656" y="1749437"/>
              <a:ext cx="802005" cy="1299210"/>
            </a:xfrm>
            <a:custGeom>
              <a:avLst/>
              <a:gdLst/>
              <a:ahLst/>
              <a:cxnLst/>
              <a:rect l="l" t="t" r="r" b="b"/>
              <a:pathLst>
                <a:path w="802004" h="1299210">
                  <a:moveTo>
                    <a:pt x="292506" y="0"/>
                  </a:moveTo>
                  <a:lnTo>
                    <a:pt x="178917" y="440969"/>
                  </a:lnTo>
                  <a:lnTo>
                    <a:pt x="174472" y="458787"/>
                  </a:lnTo>
                  <a:lnTo>
                    <a:pt x="172237" y="484771"/>
                  </a:lnTo>
                  <a:lnTo>
                    <a:pt x="170751" y="498157"/>
                  </a:lnTo>
                  <a:lnTo>
                    <a:pt x="169265" y="512978"/>
                  </a:lnTo>
                  <a:lnTo>
                    <a:pt x="178917" y="517436"/>
                  </a:lnTo>
                  <a:lnTo>
                    <a:pt x="190792" y="522630"/>
                  </a:lnTo>
                  <a:lnTo>
                    <a:pt x="198221" y="532269"/>
                  </a:lnTo>
                  <a:lnTo>
                    <a:pt x="203415" y="537489"/>
                  </a:lnTo>
                  <a:lnTo>
                    <a:pt x="207124" y="553808"/>
                  </a:lnTo>
                  <a:lnTo>
                    <a:pt x="207124" y="574598"/>
                  </a:lnTo>
                  <a:lnTo>
                    <a:pt x="204152" y="585736"/>
                  </a:lnTo>
                  <a:lnTo>
                    <a:pt x="200444" y="607263"/>
                  </a:lnTo>
                  <a:lnTo>
                    <a:pt x="192278" y="622122"/>
                  </a:lnTo>
                  <a:lnTo>
                    <a:pt x="163322" y="657021"/>
                  </a:lnTo>
                  <a:lnTo>
                    <a:pt x="141058" y="678548"/>
                  </a:lnTo>
                  <a:lnTo>
                    <a:pt x="125463" y="696366"/>
                  </a:lnTo>
                  <a:lnTo>
                    <a:pt x="113588" y="707504"/>
                  </a:lnTo>
                  <a:lnTo>
                    <a:pt x="106159" y="723112"/>
                  </a:lnTo>
                  <a:lnTo>
                    <a:pt x="100965" y="729767"/>
                  </a:lnTo>
                  <a:lnTo>
                    <a:pt x="92062" y="755015"/>
                  </a:lnTo>
                  <a:lnTo>
                    <a:pt x="88341" y="776528"/>
                  </a:lnTo>
                  <a:lnTo>
                    <a:pt x="83896" y="814400"/>
                  </a:lnTo>
                  <a:lnTo>
                    <a:pt x="89090" y="832954"/>
                  </a:lnTo>
                  <a:lnTo>
                    <a:pt x="91313" y="850785"/>
                  </a:lnTo>
                  <a:lnTo>
                    <a:pt x="91313" y="861898"/>
                  </a:lnTo>
                  <a:lnTo>
                    <a:pt x="91313" y="870826"/>
                  </a:lnTo>
                  <a:lnTo>
                    <a:pt x="86868" y="879741"/>
                  </a:lnTo>
                  <a:lnTo>
                    <a:pt x="73494" y="916101"/>
                  </a:lnTo>
                  <a:lnTo>
                    <a:pt x="0" y="1155915"/>
                  </a:lnTo>
                  <a:lnTo>
                    <a:pt x="72009" y="1177417"/>
                  </a:lnTo>
                  <a:lnTo>
                    <a:pt x="226428" y="1212329"/>
                  </a:lnTo>
                  <a:lnTo>
                    <a:pt x="396443" y="1246479"/>
                  </a:lnTo>
                  <a:lnTo>
                    <a:pt x="648868" y="1286560"/>
                  </a:lnTo>
                  <a:lnTo>
                    <a:pt x="732002" y="1299184"/>
                  </a:lnTo>
                  <a:lnTo>
                    <a:pt x="739432" y="1270241"/>
                  </a:lnTo>
                  <a:lnTo>
                    <a:pt x="742403" y="1247228"/>
                  </a:lnTo>
                  <a:lnTo>
                    <a:pt x="749096" y="1209357"/>
                  </a:lnTo>
                  <a:lnTo>
                    <a:pt x="752792" y="1184859"/>
                  </a:lnTo>
                  <a:lnTo>
                    <a:pt x="757999" y="1152944"/>
                  </a:lnTo>
                  <a:lnTo>
                    <a:pt x="761707" y="1124000"/>
                  </a:lnTo>
                  <a:lnTo>
                    <a:pt x="771359" y="1080185"/>
                  </a:lnTo>
                  <a:lnTo>
                    <a:pt x="775817" y="1037120"/>
                  </a:lnTo>
                  <a:lnTo>
                    <a:pt x="786206" y="992568"/>
                  </a:lnTo>
                  <a:lnTo>
                    <a:pt x="793623" y="947280"/>
                  </a:lnTo>
                  <a:lnTo>
                    <a:pt x="798080" y="921296"/>
                  </a:lnTo>
                  <a:lnTo>
                    <a:pt x="801801" y="894575"/>
                  </a:lnTo>
                  <a:lnTo>
                    <a:pt x="790663" y="896810"/>
                  </a:lnTo>
                  <a:lnTo>
                    <a:pt x="786942" y="896810"/>
                  </a:lnTo>
                  <a:lnTo>
                    <a:pt x="783234" y="893102"/>
                  </a:lnTo>
                  <a:lnTo>
                    <a:pt x="775817" y="883450"/>
                  </a:lnTo>
                  <a:lnTo>
                    <a:pt x="761707" y="874534"/>
                  </a:lnTo>
                  <a:lnTo>
                    <a:pt x="757250" y="871550"/>
                  </a:lnTo>
                  <a:lnTo>
                    <a:pt x="747598" y="861898"/>
                  </a:lnTo>
                  <a:lnTo>
                    <a:pt x="737946" y="860425"/>
                  </a:lnTo>
                  <a:lnTo>
                    <a:pt x="723836" y="863396"/>
                  </a:lnTo>
                  <a:lnTo>
                    <a:pt x="716419" y="869315"/>
                  </a:lnTo>
                  <a:lnTo>
                    <a:pt x="692658" y="861161"/>
                  </a:lnTo>
                  <a:lnTo>
                    <a:pt x="680046" y="854494"/>
                  </a:lnTo>
                  <a:lnTo>
                    <a:pt x="665937" y="854494"/>
                  </a:lnTo>
                  <a:lnTo>
                    <a:pt x="654062" y="855243"/>
                  </a:lnTo>
                  <a:lnTo>
                    <a:pt x="639953" y="858951"/>
                  </a:lnTo>
                  <a:lnTo>
                    <a:pt x="634746" y="861898"/>
                  </a:lnTo>
                  <a:lnTo>
                    <a:pt x="622134" y="858951"/>
                  </a:lnTo>
                  <a:lnTo>
                    <a:pt x="595401" y="844829"/>
                  </a:lnTo>
                  <a:lnTo>
                    <a:pt x="578319" y="830719"/>
                  </a:lnTo>
                  <a:lnTo>
                    <a:pt x="561251" y="827773"/>
                  </a:lnTo>
                  <a:lnTo>
                    <a:pt x="551611" y="818845"/>
                  </a:lnTo>
                  <a:lnTo>
                    <a:pt x="547890" y="817372"/>
                  </a:lnTo>
                  <a:lnTo>
                    <a:pt x="538251" y="794346"/>
                  </a:lnTo>
                  <a:lnTo>
                    <a:pt x="534530" y="765403"/>
                  </a:lnTo>
                  <a:lnTo>
                    <a:pt x="531558" y="748322"/>
                  </a:lnTo>
                  <a:lnTo>
                    <a:pt x="526364" y="740905"/>
                  </a:lnTo>
                  <a:lnTo>
                    <a:pt x="519684" y="729767"/>
                  </a:lnTo>
                  <a:lnTo>
                    <a:pt x="502602" y="711212"/>
                  </a:lnTo>
                  <a:lnTo>
                    <a:pt x="491464" y="684479"/>
                  </a:lnTo>
                  <a:lnTo>
                    <a:pt x="486270" y="668147"/>
                  </a:lnTo>
                  <a:lnTo>
                    <a:pt x="481825" y="662216"/>
                  </a:lnTo>
                  <a:lnTo>
                    <a:pt x="469938" y="650341"/>
                  </a:lnTo>
                  <a:lnTo>
                    <a:pt x="455091" y="655523"/>
                  </a:lnTo>
                  <a:lnTo>
                    <a:pt x="446925" y="655523"/>
                  </a:lnTo>
                  <a:lnTo>
                    <a:pt x="440982" y="644385"/>
                  </a:lnTo>
                  <a:lnTo>
                    <a:pt x="426885" y="631037"/>
                  </a:lnTo>
                  <a:lnTo>
                    <a:pt x="423176" y="606526"/>
                  </a:lnTo>
                  <a:lnTo>
                    <a:pt x="423176" y="588708"/>
                  </a:lnTo>
                  <a:lnTo>
                    <a:pt x="429856" y="564210"/>
                  </a:lnTo>
                  <a:lnTo>
                    <a:pt x="449148" y="541197"/>
                  </a:lnTo>
                  <a:lnTo>
                    <a:pt x="460286" y="530809"/>
                  </a:lnTo>
                  <a:lnTo>
                    <a:pt x="464743" y="511505"/>
                  </a:lnTo>
                  <a:lnTo>
                    <a:pt x="464743" y="500354"/>
                  </a:lnTo>
                  <a:lnTo>
                    <a:pt x="459549" y="494423"/>
                  </a:lnTo>
                  <a:lnTo>
                    <a:pt x="448411" y="484035"/>
                  </a:lnTo>
                  <a:lnTo>
                    <a:pt x="432079" y="475869"/>
                  </a:lnTo>
                  <a:lnTo>
                    <a:pt x="424649" y="473633"/>
                  </a:lnTo>
                  <a:lnTo>
                    <a:pt x="420941" y="461009"/>
                  </a:lnTo>
                  <a:lnTo>
                    <a:pt x="408330" y="428358"/>
                  </a:lnTo>
                  <a:lnTo>
                    <a:pt x="403123" y="414235"/>
                  </a:lnTo>
                  <a:lnTo>
                    <a:pt x="400164" y="392709"/>
                  </a:lnTo>
                  <a:lnTo>
                    <a:pt x="397179" y="375627"/>
                  </a:lnTo>
                  <a:lnTo>
                    <a:pt x="386791" y="365988"/>
                  </a:lnTo>
                  <a:lnTo>
                    <a:pt x="383082" y="360781"/>
                  </a:lnTo>
                  <a:lnTo>
                    <a:pt x="372681" y="349656"/>
                  </a:lnTo>
                  <a:lnTo>
                    <a:pt x="368223" y="344462"/>
                  </a:lnTo>
                  <a:lnTo>
                    <a:pt x="368223" y="341477"/>
                  </a:lnTo>
                  <a:lnTo>
                    <a:pt x="374904" y="312534"/>
                  </a:lnTo>
                  <a:lnTo>
                    <a:pt x="374904" y="302145"/>
                  </a:lnTo>
                  <a:lnTo>
                    <a:pt x="366737" y="286537"/>
                  </a:lnTo>
                  <a:lnTo>
                    <a:pt x="363778" y="283591"/>
                  </a:lnTo>
                  <a:lnTo>
                    <a:pt x="363042" y="243497"/>
                  </a:lnTo>
                  <a:lnTo>
                    <a:pt x="400888" y="20764"/>
                  </a:lnTo>
                  <a:lnTo>
                    <a:pt x="350418" y="11112"/>
                  </a:lnTo>
                  <a:lnTo>
                    <a:pt x="302895" y="2222"/>
                  </a:lnTo>
                  <a:lnTo>
                    <a:pt x="29250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20653" y="2576281"/>
              <a:ext cx="120789" cy="24864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824887" y="2693755"/>
              <a:ext cx="1070610" cy="1841500"/>
            </a:xfrm>
            <a:custGeom>
              <a:avLst/>
              <a:gdLst/>
              <a:ahLst/>
              <a:cxnLst/>
              <a:rect l="l" t="t" r="r" b="b"/>
              <a:pathLst>
                <a:path w="1070610" h="1841500">
                  <a:moveTo>
                    <a:pt x="112115" y="738670"/>
                  </a:moveTo>
                  <a:lnTo>
                    <a:pt x="106172" y="749833"/>
                  </a:lnTo>
                  <a:lnTo>
                    <a:pt x="106172" y="758748"/>
                  </a:lnTo>
                  <a:lnTo>
                    <a:pt x="112852" y="783996"/>
                  </a:lnTo>
                  <a:lnTo>
                    <a:pt x="112852" y="818134"/>
                  </a:lnTo>
                  <a:lnTo>
                    <a:pt x="117309" y="843368"/>
                  </a:lnTo>
                  <a:lnTo>
                    <a:pt x="128435" y="869353"/>
                  </a:lnTo>
                  <a:lnTo>
                    <a:pt x="146253" y="895350"/>
                  </a:lnTo>
                  <a:lnTo>
                    <a:pt x="167030" y="913904"/>
                  </a:lnTo>
                  <a:lnTo>
                    <a:pt x="167030" y="917613"/>
                  </a:lnTo>
                  <a:lnTo>
                    <a:pt x="152196" y="928738"/>
                  </a:lnTo>
                  <a:lnTo>
                    <a:pt x="119532" y="935443"/>
                  </a:lnTo>
                  <a:lnTo>
                    <a:pt x="114325" y="940638"/>
                  </a:lnTo>
                  <a:lnTo>
                    <a:pt x="109143" y="954747"/>
                  </a:lnTo>
                  <a:lnTo>
                    <a:pt x="109143" y="965136"/>
                  </a:lnTo>
                  <a:lnTo>
                    <a:pt x="114325" y="975512"/>
                  </a:lnTo>
                  <a:lnTo>
                    <a:pt x="121031" y="995553"/>
                  </a:lnTo>
                  <a:lnTo>
                    <a:pt x="126961" y="1010412"/>
                  </a:lnTo>
                  <a:lnTo>
                    <a:pt x="127698" y="1030439"/>
                  </a:lnTo>
                  <a:lnTo>
                    <a:pt x="127698" y="1040117"/>
                  </a:lnTo>
                  <a:lnTo>
                    <a:pt x="148488" y="1060894"/>
                  </a:lnTo>
                  <a:lnTo>
                    <a:pt x="160362" y="1074267"/>
                  </a:lnTo>
                  <a:lnTo>
                    <a:pt x="161099" y="1107681"/>
                  </a:lnTo>
                  <a:lnTo>
                    <a:pt x="171488" y="1122514"/>
                  </a:lnTo>
                  <a:lnTo>
                    <a:pt x="216789" y="1181163"/>
                  </a:lnTo>
                  <a:lnTo>
                    <a:pt x="227190" y="1207147"/>
                  </a:lnTo>
                  <a:lnTo>
                    <a:pt x="233857" y="1233131"/>
                  </a:lnTo>
                  <a:lnTo>
                    <a:pt x="239064" y="1257617"/>
                  </a:lnTo>
                  <a:lnTo>
                    <a:pt x="218274" y="1288821"/>
                  </a:lnTo>
                  <a:lnTo>
                    <a:pt x="211607" y="1303655"/>
                  </a:lnTo>
                  <a:lnTo>
                    <a:pt x="219011" y="1323695"/>
                  </a:lnTo>
                  <a:lnTo>
                    <a:pt x="228663" y="1337068"/>
                  </a:lnTo>
                  <a:lnTo>
                    <a:pt x="240550" y="1343736"/>
                  </a:lnTo>
                  <a:lnTo>
                    <a:pt x="261327" y="1347457"/>
                  </a:lnTo>
                  <a:lnTo>
                    <a:pt x="284340" y="1358595"/>
                  </a:lnTo>
                  <a:lnTo>
                    <a:pt x="294728" y="1368247"/>
                  </a:lnTo>
                  <a:lnTo>
                    <a:pt x="365264" y="1432090"/>
                  </a:lnTo>
                  <a:lnTo>
                    <a:pt x="387553" y="1441742"/>
                  </a:lnTo>
                  <a:lnTo>
                    <a:pt x="399415" y="1452854"/>
                  </a:lnTo>
                  <a:lnTo>
                    <a:pt x="447687" y="1496707"/>
                  </a:lnTo>
                  <a:lnTo>
                    <a:pt x="475145" y="1515986"/>
                  </a:lnTo>
                  <a:lnTo>
                    <a:pt x="475881" y="1524889"/>
                  </a:lnTo>
                  <a:lnTo>
                    <a:pt x="475881" y="1530845"/>
                  </a:lnTo>
                  <a:lnTo>
                    <a:pt x="487768" y="1536026"/>
                  </a:lnTo>
                  <a:lnTo>
                    <a:pt x="513740" y="1561249"/>
                  </a:lnTo>
                  <a:lnTo>
                    <a:pt x="531558" y="1573885"/>
                  </a:lnTo>
                  <a:lnTo>
                    <a:pt x="536028" y="1605800"/>
                  </a:lnTo>
                  <a:lnTo>
                    <a:pt x="536028" y="1614703"/>
                  </a:lnTo>
                  <a:lnTo>
                    <a:pt x="558304" y="1634769"/>
                  </a:lnTo>
                  <a:lnTo>
                    <a:pt x="574624" y="1671853"/>
                  </a:lnTo>
                  <a:lnTo>
                    <a:pt x="582053" y="1744611"/>
                  </a:lnTo>
                  <a:lnTo>
                    <a:pt x="576859" y="1760232"/>
                  </a:lnTo>
                  <a:lnTo>
                    <a:pt x="577596" y="1781771"/>
                  </a:lnTo>
                  <a:lnTo>
                    <a:pt x="933208" y="1821853"/>
                  </a:lnTo>
                  <a:lnTo>
                    <a:pt x="933208" y="1841144"/>
                  </a:lnTo>
                  <a:lnTo>
                    <a:pt x="944346" y="1839658"/>
                  </a:lnTo>
                  <a:lnTo>
                    <a:pt x="966597" y="1821103"/>
                  </a:lnTo>
                  <a:lnTo>
                    <a:pt x="977023" y="1815172"/>
                  </a:lnTo>
                  <a:lnTo>
                    <a:pt x="976274" y="1804758"/>
                  </a:lnTo>
                  <a:lnTo>
                    <a:pt x="970318" y="1795106"/>
                  </a:lnTo>
                  <a:lnTo>
                    <a:pt x="953998" y="1789214"/>
                  </a:lnTo>
                  <a:lnTo>
                    <a:pt x="953998" y="1775091"/>
                  </a:lnTo>
                  <a:lnTo>
                    <a:pt x="969581" y="1766912"/>
                  </a:lnTo>
                  <a:lnTo>
                    <a:pt x="979970" y="1739455"/>
                  </a:lnTo>
                  <a:lnTo>
                    <a:pt x="985177" y="1692694"/>
                  </a:lnTo>
                  <a:lnTo>
                    <a:pt x="994079" y="1657769"/>
                  </a:lnTo>
                  <a:lnTo>
                    <a:pt x="1003731" y="1636979"/>
                  </a:lnTo>
                  <a:lnTo>
                    <a:pt x="1016355" y="1617713"/>
                  </a:lnTo>
                  <a:lnTo>
                    <a:pt x="1043838" y="1611757"/>
                  </a:lnTo>
                  <a:lnTo>
                    <a:pt x="1065352" y="1599869"/>
                  </a:lnTo>
                  <a:lnTo>
                    <a:pt x="1070546" y="1596898"/>
                  </a:lnTo>
                  <a:lnTo>
                    <a:pt x="1069809" y="1590230"/>
                  </a:lnTo>
                  <a:lnTo>
                    <a:pt x="1063866" y="1580578"/>
                  </a:lnTo>
                  <a:lnTo>
                    <a:pt x="1057186" y="1573885"/>
                  </a:lnTo>
                  <a:lnTo>
                    <a:pt x="1053490" y="1565719"/>
                  </a:lnTo>
                  <a:lnTo>
                    <a:pt x="1047534" y="1555356"/>
                  </a:lnTo>
                  <a:lnTo>
                    <a:pt x="1040853" y="1545704"/>
                  </a:lnTo>
                  <a:lnTo>
                    <a:pt x="1034186" y="1534541"/>
                  </a:lnTo>
                  <a:lnTo>
                    <a:pt x="1029716" y="1520444"/>
                  </a:lnTo>
                  <a:lnTo>
                    <a:pt x="1029716" y="1476616"/>
                  </a:lnTo>
                  <a:lnTo>
                    <a:pt x="1023772" y="1465478"/>
                  </a:lnTo>
                  <a:lnTo>
                    <a:pt x="585143" y="773595"/>
                  </a:lnTo>
                  <a:lnTo>
                    <a:pt x="155168" y="773595"/>
                  </a:lnTo>
                  <a:lnTo>
                    <a:pt x="149974" y="769137"/>
                  </a:lnTo>
                  <a:lnTo>
                    <a:pt x="142544" y="757986"/>
                  </a:lnTo>
                  <a:lnTo>
                    <a:pt x="126961" y="749071"/>
                  </a:lnTo>
                  <a:lnTo>
                    <a:pt x="112115" y="738670"/>
                  </a:lnTo>
                  <a:close/>
                </a:path>
                <a:path w="1070610" h="1841500">
                  <a:moveTo>
                    <a:pt x="153682" y="692683"/>
                  </a:moveTo>
                  <a:lnTo>
                    <a:pt x="153682" y="706780"/>
                  </a:lnTo>
                  <a:lnTo>
                    <a:pt x="159626" y="722376"/>
                  </a:lnTo>
                  <a:lnTo>
                    <a:pt x="170751" y="732751"/>
                  </a:lnTo>
                  <a:lnTo>
                    <a:pt x="170751" y="751319"/>
                  </a:lnTo>
                  <a:lnTo>
                    <a:pt x="171488" y="772833"/>
                  </a:lnTo>
                  <a:lnTo>
                    <a:pt x="164820" y="772833"/>
                  </a:lnTo>
                  <a:lnTo>
                    <a:pt x="155168" y="773595"/>
                  </a:lnTo>
                  <a:lnTo>
                    <a:pt x="585143" y="773595"/>
                  </a:lnTo>
                  <a:lnTo>
                    <a:pt x="542293" y="706005"/>
                  </a:lnTo>
                  <a:lnTo>
                    <a:pt x="186347" y="706005"/>
                  </a:lnTo>
                  <a:lnTo>
                    <a:pt x="169278" y="697128"/>
                  </a:lnTo>
                  <a:lnTo>
                    <a:pt x="153682" y="692683"/>
                  </a:lnTo>
                  <a:close/>
                </a:path>
                <a:path w="1070610" h="1841500">
                  <a:moveTo>
                    <a:pt x="30441" y="147726"/>
                  </a:moveTo>
                  <a:lnTo>
                    <a:pt x="25247" y="147726"/>
                  </a:lnTo>
                  <a:lnTo>
                    <a:pt x="20802" y="158140"/>
                  </a:lnTo>
                  <a:lnTo>
                    <a:pt x="11137" y="178181"/>
                  </a:lnTo>
                  <a:lnTo>
                    <a:pt x="0" y="224205"/>
                  </a:lnTo>
                  <a:lnTo>
                    <a:pt x="0" y="253885"/>
                  </a:lnTo>
                  <a:lnTo>
                    <a:pt x="12623" y="269481"/>
                  </a:lnTo>
                  <a:lnTo>
                    <a:pt x="12623" y="285089"/>
                  </a:lnTo>
                  <a:lnTo>
                    <a:pt x="17094" y="295465"/>
                  </a:lnTo>
                  <a:lnTo>
                    <a:pt x="33401" y="319976"/>
                  </a:lnTo>
                  <a:lnTo>
                    <a:pt x="39357" y="345224"/>
                  </a:lnTo>
                  <a:lnTo>
                    <a:pt x="34163" y="354876"/>
                  </a:lnTo>
                  <a:lnTo>
                    <a:pt x="28956" y="385318"/>
                  </a:lnTo>
                  <a:lnTo>
                    <a:pt x="19304" y="416483"/>
                  </a:lnTo>
                  <a:lnTo>
                    <a:pt x="20053" y="457314"/>
                  </a:lnTo>
                  <a:lnTo>
                    <a:pt x="26733" y="475856"/>
                  </a:lnTo>
                  <a:lnTo>
                    <a:pt x="36385" y="498170"/>
                  </a:lnTo>
                  <a:lnTo>
                    <a:pt x="43815" y="526376"/>
                  </a:lnTo>
                  <a:lnTo>
                    <a:pt x="43815" y="542696"/>
                  </a:lnTo>
                  <a:lnTo>
                    <a:pt x="47510" y="553085"/>
                  </a:lnTo>
                  <a:lnTo>
                    <a:pt x="60883" y="567194"/>
                  </a:lnTo>
                  <a:lnTo>
                    <a:pt x="75730" y="592429"/>
                  </a:lnTo>
                  <a:lnTo>
                    <a:pt x="70523" y="607301"/>
                  </a:lnTo>
                  <a:lnTo>
                    <a:pt x="60883" y="613244"/>
                  </a:lnTo>
                  <a:lnTo>
                    <a:pt x="54940" y="613244"/>
                  </a:lnTo>
                  <a:lnTo>
                    <a:pt x="55051" y="625868"/>
                  </a:lnTo>
                  <a:lnTo>
                    <a:pt x="55689" y="642924"/>
                  </a:lnTo>
                  <a:lnTo>
                    <a:pt x="60883" y="654037"/>
                  </a:lnTo>
                  <a:lnTo>
                    <a:pt x="66814" y="657758"/>
                  </a:lnTo>
                  <a:lnTo>
                    <a:pt x="77965" y="672604"/>
                  </a:lnTo>
                  <a:lnTo>
                    <a:pt x="77965" y="678561"/>
                  </a:lnTo>
                  <a:lnTo>
                    <a:pt x="78701" y="693407"/>
                  </a:lnTo>
                  <a:lnTo>
                    <a:pt x="89090" y="697877"/>
                  </a:lnTo>
                  <a:lnTo>
                    <a:pt x="100215" y="708253"/>
                  </a:lnTo>
                  <a:lnTo>
                    <a:pt x="110617" y="708253"/>
                  </a:lnTo>
                  <a:lnTo>
                    <a:pt x="126225" y="692683"/>
                  </a:lnTo>
                  <a:lnTo>
                    <a:pt x="125513" y="678561"/>
                  </a:lnTo>
                  <a:lnTo>
                    <a:pt x="125476" y="666673"/>
                  </a:lnTo>
                  <a:lnTo>
                    <a:pt x="121031" y="657021"/>
                  </a:lnTo>
                  <a:lnTo>
                    <a:pt x="121031" y="646620"/>
                  </a:lnTo>
                  <a:lnTo>
                    <a:pt x="504645" y="646620"/>
                  </a:lnTo>
                  <a:lnTo>
                    <a:pt x="491490" y="625868"/>
                  </a:lnTo>
                  <a:lnTo>
                    <a:pt x="585570" y="177406"/>
                  </a:lnTo>
                  <a:lnTo>
                    <a:pt x="43065" y="177406"/>
                  </a:lnTo>
                  <a:lnTo>
                    <a:pt x="40843" y="172974"/>
                  </a:lnTo>
                  <a:lnTo>
                    <a:pt x="36385" y="158140"/>
                  </a:lnTo>
                  <a:lnTo>
                    <a:pt x="30441" y="147726"/>
                  </a:lnTo>
                  <a:close/>
                </a:path>
                <a:path w="1070610" h="1841500">
                  <a:moveTo>
                    <a:pt x="504645" y="646620"/>
                  </a:moveTo>
                  <a:lnTo>
                    <a:pt x="130670" y="646620"/>
                  </a:lnTo>
                  <a:lnTo>
                    <a:pt x="147739" y="652576"/>
                  </a:lnTo>
                  <a:lnTo>
                    <a:pt x="163334" y="661492"/>
                  </a:lnTo>
                  <a:lnTo>
                    <a:pt x="180403" y="671880"/>
                  </a:lnTo>
                  <a:lnTo>
                    <a:pt x="186347" y="686714"/>
                  </a:lnTo>
                  <a:lnTo>
                    <a:pt x="186347" y="706005"/>
                  </a:lnTo>
                  <a:lnTo>
                    <a:pt x="542293" y="706005"/>
                  </a:lnTo>
                  <a:lnTo>
                    <a:pt x="504645" y="646620"/>
                  </a:lnTo>
                  <a:close/>
                </a:path>
                <a:path w="1070610" h="1841500">
                  <a:moveTo>
                    <a:pt x="103200" y="0"/>
                  </a:moveTo>
                  <a:lnTo>
                    <a:pt x="98742" y="16344"/>
                  </a:lnTo>
                  <a:lnTo>
                    <a:pt x="86868" y="65328"/>
                  </a:lnTo>
                  <a:lnTo>
                    <a:pt x="73507" y="112102"/>
                  </a:lnTo>
                  <a:lnTo>
                    <a:pt x="62357" y="163334"/>
                  </a:lnTo>
                  <a:lnTo>
                    <a:pt x="59410" y="177406"/>
                  </a:lnTo>
                  <a:lnTo>
                    <a:pt x="585570" y="177406"/>
                  </a:lnTo>
                  <a:lnTo>
                    <a:pt x="596150" y="126974"/>
                  </a:lnTo>
                  <a:lnTo>
                    <a:pt x="103200" y="0"/>
                  </a:lnTo>
                  <a:close/>
                </a:path>
              </a:pathLst>
            </a:custGeom>
            <a:solidFill>
              <a:srgbClr val="007365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824887" y="2693755"/>
              <a:ext cx="1070610" cy="1841500"/>
            </a:xfrm>
            <a:custGeom>
              <a:avLst/>
              <a:gdLst/>
              <a:ahLst/>
              <a:cxnLst/>
              <a:rect l="l" t="t" r="r" b="b"/>
              <a:pathLst>
                <a:path w="1070610" h="1841500">
                  <a:moveTo>
                    <a:pt x="1070546" y="1596898"/>
                  </a:moveTo>
                  <a:lnTo>
                    <a:pt x="1069809" y="1590230"/>
                  </a:lnTo>
                  <a:lnTo>
                    <a:pt x="1063866" y="1580578"/>
                  </a:lnTo>
                  <a:lnTo>
                    <a:pt x="1057186" y="1573885"/>
                  </a:lnTo>
                  <a:lnTo>
                    <a:pt x="1053490" y="1565719"/>
                  </a:lnTo>
                  <a:lnTo>
                    <a:pt x="1047534" y="1555356"/>
                  </a:lnTo>
                  <a:lnTo>
                    <a:pt x="1040853" y="1545704"/>
                  </a:lnTo>
                  <a:lnTo>
                    <a:pt x="1034186" y="1534541"/>
                  </a:lnTo>
                  <a:lnTo>
                    <a:pt x="1029716" y="1520444"/>
                  </a:lnTo>
                  <a:lnTo>
                    <a:pt x="1029716" y="1510779"/>
                  </a:lnTo>
                  <a:lnTo>
                    <a:pt x="1029716" y="1476616"/>
                  </a:lnTo>
                  <a:lnTo>
                    <a:pt x="1023772" y="1465478"/>
                  </a:lnTo>
                  <a:lnTo>
                    <a:pt x="491490" y="625868"/>
                  </a:lnTo>
                  <a:lnTo>
                    <a:pt x="596150" y="126974"/>
                  </a:lnTo>
                  <a:lnTo>
                    <a:pt x="103200" y="0"/>
                  </a:lnTo>
                  <a:lnTo>
                    <a:pt x="98742" y="16344"/>
                  </a:lnTo>
                  <a:lnTo>
                    <a:pt x="86868" y="65328"/>
                  </a:lnTo>
                  <a:lnTo>
                    <a:pt x="73507" y="112102"/>
                  </a:lnTo>
                  <a:lnTo>
                    <a:pt x="62357" y="163334"/>
                  </a:lnTo>
                  <a:lnTo>
                    <a:pt x="59410" y="177406"/>
                  </a:lnTo>
                  <a:lnTo>
                    <a:pt x="52705" y="177406"/>
                  </a:lnTo>
                  <a:lnTo>
                    <a:pt x="43065" y="177406"/>
                  </a:lnTo>
                  <a:lnTo>
                    <a:pt x="40843" y="172974"/>
                  </a:lnTo>
                  <a:lnTo>
                    <a:pt x="36385" y="158140"/>
                  </a:lnTo>
                  <a:lnTo>
                    <a:pt x="30441" y="147726"/>
                  </a:lnTo>
                  <a:lnTo>
                    <a:pt x="25247" y="147726"/>
                  </a:lnTo>
                  <a:lnTo>
                    <a:pt x="20802" y="158140"/>
                  </a:lnTo>
                  <a:lnTo>
                    <a:pt x="11137" y="178181"/>
                  </a:lnTo>
                  <a:lnTo>
                    <a:pt x="0" y="224205"/>
                  </a:lnTo>
                  <a:lnTo>
                    <a:pt x="0" y="244246"/>
                  </a:lnTo>
                  <a:lnTo>
                    <a:pt x="0" y="253885"/>
                  </a:lnTo>
                  <a:lnTo>
                    <a:pt x="12623" y="269481"/>
                  </a:lnTo>
                  <a:lnTo>
                    <a:pt x="12623" y="285089"/>
                  </a:lnTo>
                  <a:lnTo>
                    <a:pt x="17094" y="295465"/>
                  </a:lnTo>
                  <a:lnTo>
                    <a:pt x="33401" y="319976"/>
                  </a:lnTo>
                  <a:lnTo>
                    <a:pt x="39357" y="345224"/>
                  </a:lnTo>
                  <a:lnTo>
                    <a:pt x="34163" y="354876"/>
                  </a:lnTo>
                  <a:lnTo>
                    <a:pt x="28956" y="385318"/>
                  </a:lnTo>
                  <a:lnTo>
                    <a:pt x="19304" y="416483"/>
                  </a:lnTo>
                  <a:lnTo>
                    <a:pt x="20053" y="457314"/>
                  </a:lnTo>
                  <a:lnTo>
                    <a:pt x="26733" y="475856"/>
                  </a:lnTo>
                  <a:lnTo>
                    <a:pt x="36385" y="498170"/>
                  </a:lnTo>
                  <a:lnTo>
                    <a:pt x="43815" y="526376"/>
                  </a:lnTo>
                  <a:lnTo>
                    <a:pt x="43815" y="542696"/>
                  </a:lnTo>
                  <a:lnTo>
                    <a:pt x="47510" y="553085"/>
                  </a:lnTo>
                  <a:lnTo>
                    <a:pt x="60883" y="567194"/>
                  </a:lnTo>
                  <a:lnTo>
                    <a:pt x="75730" y="592429"/>
                  </a:lnTo>
                  <a:lnTo>
                    <a:pt x="70523" y="607301"/>
                  </a:lnTo>
                  <a:lnTo>
                    <a:pt x="60883" y="613244"/>
                  </a:lnTo>
                  <a:lnTo>
                    <a:pt x="54940" y="613244"/>
                  </a:lnTo>
                  <a:lnTo>
                    <a:pt x="54940" y="622884"/>
                  </a:lnTo>
                  <a:lnTo>
                    <a:pt x="55689" y="642924"/>
                  </a:lnTo>
                  <a:lnTo>
                    <a:pt x="60883" y="654037"/>
                  </a:lnTo>
                  <a:lnTo>
                    <a:pt x="66814" y="657758"/>
                  </a:lnTo>
                  <a:lnTo>
                    <a:pt x="77965" y="672604"/>
                  </a:lnTo>
                  <a:lnTo>
                    <a:pt x="77965" y="678561"/>
                  </a:lnTo>
                  <a:lnTo>
                    <a:pt x="78701" y="693407"/>
                  </a:lnTo>
                  <a:lnTo>
                    <a:pt x="89090" y="697877"/>
                  </a:lnTo>
                  <a:lnTo>
                    <a:pt x="100215" y="708253"/>
                  </a:lnTo>
                  <a:lnTo>
                    <a:pt x="110617" y="708253"/>
                  </a:lnTo>
                  <a:lnTo>
                    <a:pt x="121754" y="697128"/>
                  </a:lnTo>
                  <a:lnTo>
                    <a:pt x="126225" y="692683"/>
                  </a:lnTo>
                  <a:lnTo>
                    <a:pt x="125476" y="677811"/>
                  </a:lnTo>
                  <a:lnTo>
                    <a:pt x="125476" y="666673"/>
                  </a:lnTo>
                  <a:lnTo>
                    <a:pt x="121031" y="657021"/>
                  </a:lnTo>
                  <a:lnTo>
                    <a:pt x="121031" y="646620"/>
                  </a:lnTo>
                  <a:lnTo>
                    <a:pt x="125476" y="646620"/>
                  </a:lnTo>
                  <a:lnTo>
                    <a:pt x="130670" y="646620"/>
                  </a:lnTo>
                  <a:lnTo>
                    <a:pt x="147739" y="652576"/>
                  </a:lnTo>
                  <a:lnTo>
                    <a:pt x="163334" y="661492"/>
                  </a:lnTo>
                  <a:lnTo>
                    <a:pt x="180403" y="671880"/>
                  </a:lnTo>
                  <a:lnTo>
                    <a:pt x="186347" y="686714"/>
                  </a:lnTo>
                  <a:lnTo>
                    <a:pt x="186347" y="691946"/>
                  </a:lnTo>
                  <a:lnTo>
                    <a:pt x="186347" y="706005"/>
                  </a:lnTo>
                  <a:lnTo>
                    <a:pt x="169278" y="697128"/>
                  </a:lnTo>
                  <a:lnTo>
                    <a:pt x="153682" y="692683"/>
                  </a:lnTo>
                  <a:lnTo>
                    <a:pt x="153682" y="697128"/>
                  </a:lnTo>
                  <a:lnTo>
                    <a:pt x="153682" y="706780"/>
                  </a:lnTo>
                  <a:lnTo>
                    <a:pt x="159626" y="722376"/>
                  </a:lnTo>
                  <a:lnTo>
                    <a:pt x="170751" y="732751"/>
                  </a:lnTo>
                  <a:lnTo>
                    <a:pt x="170751" y="740930"/>
                  </a:lnTo>
                  <a:lnTo>
                    <a:pt x="170751" y="751319"/>
                  </a:lnTo>
                  <a:lnTo>
                    <a:pt x="171488" y="772833"/>
                  </a:lnTo>
                  <a:lnTo>
                    <a:pt x="164820" y="772833"/>
                  </a:lnTo>
                  <a:lnTo>
                    <a:pt x="155168" y="773595"/>
                  </a:lnTo>
                  <a:lnTo>
                    <a:pt x="149974" y="769137"/>
                  </a:lnTo>
                  <a:lnTo>
                    <a:pt x="142544" y="757986"/>
                  </a:lnTo>
                  <a:lnTo>
                    <a:pt x="126961" y="749071"/>
                  </a:lnTo>
                  <a:lnTo>
                    <a:pt x="112115" y="738670"/>
                  </a:lnTo>
                  <a:lnTo>
                    <a:pt x="106172" y="749833"/>
                  </a:lnTo>
                  <a:lnTo>
                    <a:pt x="106172" y="758748"/>
                  </a:lnTo>
                  <a:lnTo>
                    <a:pt x="112852" y="783996"/>
                  </a:lnTo>
                  <a:lnTo>
                    <a:pt x="112852" y="818134"/>
                  </a:lnTo>
                  <a:lnTo>
                    <a:pt x="117309" y="843368"/>
                  </a:lnTo>
                  <a:lnTo>
                    <a:pt x="128435" y="869353"/>
                  </a:lnTo>
                  <a:lnTo>
                    <a:pt x="146253" y="895350"/>
                  </a:lnTo>
                  <a:lnTo>
                    <a:pt x="167030" y="913904"/>
                  </a:lnTo>
                  <a:lnTo>
                    <a:pt x="167030" y="917613"/>
                  </a:lnTo>
                  <a:lnTo>
                    <a:pt x="152196" y="928738"/>
                  </a:lnTo>
                  <a:lnTo>
                    <a:pt x="119532" y="935443"/>
                  </a:lnTo>
                  <a:lnTo>
                    <a:pt x="114325" y="940638"/>
                  </a:lnTo>
                  <a:lnTo>
                    <a:pt x="109143" y="954747"/>
                  </a:lnTo>
                  <a:lnTo>
                    <a:pt x="109143" y="965136"/>
                  </a:lnTo>
                  <a:lnTo>
                    <a:pt x="114325" y="975512"/>
                  </a:lnTo>
                  <a:lnTo>
                    <a:pt x="121031" y="995553"/>
                  </a:lnTo>
                  <a:lnTo>
                    <a:pt x="126961" y="1010412"/>
                  </a:lnTo>
                  <a:lnTo>
                    <a:pt x="127698" y="1030439"/>
                  </a:lnTo>
                  <a:lnTo>
                    <a:pt x="127698" y="1040117"/>
                  </a:lnTo>
                  <a:lnTo>
                    <a:pt x="138836" y="1051242"/>
                  </a:lnTo>
                  <a:lnTo>
                    <a:pt x="148488" y="1060894"/>
                  </a:lnTo>
                  <a:lnTo>
                    <a:pt x="160362" y="1074267"/>
                  </a:lnTo>
                  <a:lnTo>
                    <a:pt x="161099" y="1107681"/>
                  </a:lnTo>
                  <a:lnTo>
                    <a:pt x="171488" y="1122514"/>
                  </a:lnTo>
                  <a:lnTo>
                    <a:pt x="216789" y="1181163"/>
                  </a:lnTo>
                  <a:lnTo>
                    <a:pt x="227190" y="1207147"/>
                  </a:lnTo>
                  <a:lnTo>
                    <a:pt x="233857" y="1233131"/>
                  </a:lnTo>
                  <a:lnTo>
                    <a:pt x="239064" y="1257617"/>
                  </a:lnTo>
                  <a:lnTo>
                    <a:pt x="218274" y="1288821"/>
                  </a:lnTo>
                  <a:lnTo>
                    <a:pt x="211607" y="1303655"/>
                  </a:lnTo>
                  <a:lnTo>
                    <a:pt x="219011" y="1323695"/>
                  </a:lnTo>
                  <a:lnTo>
                    <a:pt x="228663" y="1337068"/>
                  </a:lnTo>
                  <a:lnTo>
                    <a:pt x="240550" y="1343736"/>
                  </a:lnTo>
                  <a:lnTo>
                    <a:pt x="261327" y="1347457"/>
                  </a:lnTo>
                  <a:lnTo>
                    <a:pt x="284340" y="1358595"/>
                  </a:lnTo>
                  <a:lnTo>
                    <a:pt x="294728" y="1368247"/>
                  </a:lnTo>
                  <a:lnTo>
                    <a:pt x="365264" y="1432090"/>
                  </a:lnTo>
                  <a:lnTo>
                    <a:pt x="387553" y="1441742"/>
                  </a:lnTo>
                  <a:lnTo>
                    <a:pt x="399415" y="1452854"/>
                  </a:lnTo>
                  <a:lnTo>
                    <a:pt x="447687" y="1496707"/>
                  </a:lnTo>
                  <a:lnTo>
                    <a:pt x="475145" y="1515986"/>
                  </a:lnTo>
                  <a:lnTo>
                    <a:pt x="475881" y="1524889"/>
                  </a:lnTo>
                  <a:lnTo>
                    <a:pt x="475881" y="1530845"/>
                  </a:lnTo>
                  <a:lnTo>
                    <a:pt x="487768" y="1536026"/>
                  </a:lnTo>
                  <a:lnTo>
                    <a:pt x="513740" y="1561249"/>
                  </a:lnTo>
                  <a:lnTo>
                    <a:pt x="531558" y="1573885"/>
                  </a:lnTo>
                  <a:lnTo>
                    <a:pt x="536028" y="1605800"/>
                  </a:lnTo>
                  <a:lnTo>
                    <a:pt x="536028" y="1614703"/>
                  </a:lnTo>
                  <a:lnTo>
                    <a:pt x="558304" y="1634769"/>
                  </a:lnTo>
                  <a:lnTo>
                    <a:pt x="574624" y="1671853"/>
                  </a:lnTo>
                  <a:lnTo>
                    <a:pt x="582053" y="1744611"/>
                  </a:lnTo>
                  <a:lnTo>
                    <a:pt x="576859" y="1760232"/>
                  </a:lnTo>
                  <a:lnTo>
                    <a:pt x="577596" y="1781771"/>
                  </a:lnTo>
                  <a:lnTo>
                    <a:pt x="933208" y="1821853"/>
                  </a:lnTo>
                  <a:lnTo>
                    <a:pt x="933208" y="1826310"/>
                  </a:lnTo>
                  <a:lnTo>
                    <a:pt x="933208" y="1841144"/>
                  </a:lnTo>
                  <a:lnTo>
                    <a:pt x="944346" y="1839658"/>
                  </a:lnTo>
                  <a:lnTo>
                    <a:pt x="966597" y="1821103"/>
                  </a:lnTo>
                  <a:lnTo>
                    <a:pt x="977023" y="1815172"/>
                  </a:lnTo>
                  <a:lnTo>
                    <a:pt x="976274" y="1804758"/>
                  </a:lnTo>
                  <a:lnTo>
                    <a:pt x="970318" y="1795106"/>
                  </a:lnTo>
                  <a:lnTo>
                    <a:pt x="953998" y="1789214"/>
                  </a:lnTo>
                  <a:lnTo>
                    <a:pt x="953998" y="1779511"/>
                  </a:lnTo>
                  <a:lnTo>
                    <a:pt x="953998" y="1775091"/>
                  </a:lnTo>
                  <a:lnTo>
                    <a:pt x="969581" y="1766912"/>
                  </a:lnTo>
                  <a:lnTo>
                    <a:pt x="979970" y="1739455"/>
                  </a:lnTo>
                  <a:lnTo>
                    <a:pt x="985177" y="1692694"/>
                  </a:lnTo>
                  <a:lnTo>
                    <a:pt x="1003731" y="1636979"/>
                  </a:lnTo>
                  <a:lnTo>
                    <a:pt x="1043838" y="1611757"/>
                  </a:lnTo>
                  <a:lnTo>
                    <a:pt x="1065352" y="1599869"/>
                  </a:lnTo>
                  <a:lnTo>
                    <a:pt x="1070546" y="159689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25940" y="3189281"/>
              <a:ext cx="158832" cy="22873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00960" y="5765153"/>
              <a:ext cx="236639" cy="101066"/>
            </a:xfrm>
            <a:prstGeom prst="rect">
              <a:avLst/>
            </a:prstGeom>
          </p:spPr>
        </p:pic>
      </p:grpSp>
      <p:sp>
        <p:nvSpPr>
          <p:cNvPr id="89" name="object 89"/>
          <p:cNvSpPr/>
          <p:nvPr/>
        </p:nvSpPr>
        <p:spPr>
          <a:xfrm>
            <a:off x="1934893" y="3751487"/>
            <a:ext cx="46644" cy="29836"/>
          </a:xfrm>
          <a:custGeom>
            <a:avLst/>
            <a:gdLst/>
            <a:ahLst/>
            <a:cxnLst/>
            <a:rect l="l" t="t" r="r" b="b"/>
            <a:pathLst>
              <a:path w="70484" h="45085">
                <a:moveTo>
                  <a:pt x="66776" y="0"/>
                </a:moveTo>
                <a:lnTo>
                  <a:pt x="63842" y="0"/>
                </a:lnTo>
                <a:lnTo>
                  <a:pt x="64579" y="749"/>
                </a:lnTo>
                <a:lnTo>
                  <a:pt x="54999" y="1328"/>
                </a:lnTo>
                <a:lnTo>
                  <a:pt x="45216" y="941"/>
                </a:lnTo>
                <a:lnTo>
                  <a:pt x="35574" y="1376"/>
                </a:lnTo>
                <a:lnTo>
                  <a:pt x="26415" y="4419"/>
                </a:lnTo>
                <a:lnTo>
                  <a:pt x="20561" y="7353"/>
                </a:lnTo>
                <a:lnTo>
                  <a:pt x="22009" y="13969"/>
                </a:lnTo>
                <a:lnTo>
                  <a:pt x="23482" y="18389"/>
                </a:lnTo>
                <a:lnTo>
                  <a:pt x="18351" y="15430"/>
                </a:lnTo>
                <a:lnTo>
                  <a:pt x="12471" y="19100"/>
                </a:lnTo>
                <a:lnTo>
                  <a:pt x="8801" y="23494"/>
                </a:lnTo>
                <a:lnTo>
                  <a:pt x="7340" y="26441"/>
                </a:lnTo>
                <a:lnTo>
                  <a:pt x="8077" y="30124"/>
                </a:lnTo>
                <a:lnTo>
                  <a:pt x="6603" y="37464"/>
                </a:lnTo>
                <a:lnTo>
                  <a:pt x="0" y="36715"/>
                </a:lnTo>
                <a:lnTo>
                  <a:pt x="0" y="41846"/>
                </a:lnTo>
                <a:lnTo>
                  <a:pt x="2946" y="41135"/>
                </a:lnTo>
                <a:lnTo>
                  <a:pt x="723" y="44030"/>
                </a:lnTo>
                <a:lnTo>
                  <a:pt x="4406" y="44030"/>
                </a:lnTo>
                <a:lnTo>
                  <a:pt x="2946" y="44780"/>
                </a:lnTo>
                <a:lnTo>
                  <a:pt x="11734" y="44780"/>
                </a:lnTo>
                <a:lnTo>
                  <a:pt x="14681" y="42570"/>
                </a:lnTo>
                <a:lnTo>
                  <a:pt x="20534" y="37791"/>
                </a:lnTo>
                <a:lnTo>
                  <a:pt x="26871" y="33967"/>
                </a:lnTo>
                <a:lnTo>
                  <a:pt x="33349" y="30413"/>
                </a:lnTo>
                <a:lnTo>
                  <a:pt x="39623" y="26441"/>
                </a:lnTo>
                <a:lnTo>
                  <a:pt x="44030" y="23494"/>
                </a:lnTo>
                <a:lnTo>
                  <a:pt x="48437" y="19100"/>
                </a:lnTo>
                <a:lnTo>
                  <a:pt x="52844" y="15430"/>
                </a:lnTo>
                <a:lnTo>
                  <a:pt x="55765" y="13220"/>
                </a:lnTo>
                <a:lnTo>
                  <a:pt x="60909" y="12484"/>
                </a:lnTo>
                <a:lnTo>
                  <a:pt x="66776" y="9524"/>
                </a:lnTo>
                <a:lnTo>
                  <a:pt x="70459" y="5880"/>
                </a:lnTo>
                <a:lnTo>
                  <a:pt x="68237" y="2959"/>
                </a:lnTo>
                <a:lnTo>
                  <a:pt x="66776" y="2235"/>
                </a:lnTo>
                <a:lnTo>
                  <a:pt x="66776" y="0"/>
                </a:lnTo>
                <a:close/>
              </a:path>
            </a:pathLst>
          </a:custGeom>
          <a:solidFill>
            <a:srgbClr val="0085C4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43546" y="2313734"/>
            <a:ext cx="87826" cy="139933"/>
          </a:xfrm>
          <a:custGeom>
            <a:avLst/>
            <a:gdLst/>
            <a:ahLst/>
            <a:cxnLst/>
            <a:rect l="l" t="t" r="r" b="b"/>
            <a:pathLst>
              <a:path w="132715" h="211454">
                <a:moveTo>
                  <a:pt x="61175" y="163207"/>
                </a:moveTo>
                <a:lnTo>
                  <a:pt x="44437" y="151828"/>
                </a:lnTo>
                <a:lnTo>
                  <a:pt x="17322" y="158623"/>
                </a:lnTo>
                <a:lnTo>
                  <a:pt x="5232" y="179908"/>
                </a:lnTo>
                <a:lnTo>
                  <a:pt x="0" y="197218"/>
                </a:lnTo>
                <a:lnTo>
                  <a:pt x="15430" y="211188"/>
                </a:lnTo>
                <a:lnTo>
                  <a:pt x="38023" y="204546"/>
                </a:lnTo>
                <a:lnTo>
                  <a:pt x="61175" y="163207"/>
                </a:lnTo>
                <a:close/>
              </a:path>
              <a:path w="132715" h="211454">
                <a:moveTo>
                  <a:pt x="107772" y="111874"/>
                </a:moveTo>
                <a:lnTo>
                  <a:pt x="91313" y="81470"/>
                </a:lnTo>
                <a:lnTo>
                  <a:pt x="47117" y="107238"/>
                </a:lnTo>
                <a:lnTo>
                  <a:pt x="82524" y="115112"/>
                </a:lnTo>
                <a:lnTo>
                  <a:pt x="107772" y="111874"/>
                </a:lnTo>
                <a:close/>
              </a:path>
              <a:path w="132715" h="211454">
                <a:moveTo>
                  <a:pt x="132549" y="10820"/>
                </a:moveTo>
                <a:lnTo>
                  <a:pt x="126657" y="0"/>
                </a:lnTo>
                <a:lnTo>
                  <a:pt x="107353" y="15125"/>
                </a:lnTo>
                <a:lnTo>
                  <a:pt x="107784" y="38773"/>
                </a:lnTo>
                <a:lnTo>
                  <a:pt x="122910" y="44754"/>
                </a:lnTo>
                <a:lnTo>
                  <a:pt x="122237" y="23812"/>
                </a:lnTo>
                <a:lnTo>
                  <a:pt x="132549" y="10820"/>
                </a:lnTo>
                <a:close/>
              </a:path>
            </a:pathLst>
          </a:custGeom>
          <a:solidFill>
            <a:srgbClr val="24857A"/>
          </a:solidFill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485472" y="2450054"/>
            <a:ext cx="277765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KANSAS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012294" y="2778904"/>
            <a:ext cx="364751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ARKANSAS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411610" y="3215999"/>
            <a:ext cx="224398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TEXAS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4" name="object 94"/>
          <p:cNvSpPr txBox="1"/>
          <p:nvPr/>
        </p:nvSpPr>
        <p:spPr>
          <a:xfrm rot="3000000">
            <a:off x="5016032" y="3281814"/>
            <a:ext cx="35190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63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LOUISIANA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701071" y="2886671"/>
            <a:ext cx="419800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>
                <a:solidFill>
                  <a:srgbClr val="FFFFFF"/>
                </a:solidFill>
                <a:latin typeface="Arial Narrow"/>
                <a:cs typeface="Arial Narrow"/>
              </a:rPr>
              <a:t>NEW</a:t>
            </a: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 MEXICO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26795" y="2807626"/>
            <a:ext cx="298776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ARIZONA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7" name="object 97"/>
          <p:cNvSpPr txBox="1"/>
          <p:nvPr/>
        </p:nvSpPr>
        <p:spPr>
          <a:xfrm rot="3420000">
            <a:off x="2564494" y="2442871"/>
            <a:ext cx="391908" cy="6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46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CALIFORNIA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895741" y="2143243"/>
            <a:ext cx="275244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NEVADA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379243" y="2292429"/>
            <a:ext cx="187418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13">
                <a:solidFill>
                  <a:srgbClr val="FFFFFF"/>
                </a:solidFill>
                <a:latin typeface="Arial Narrow"/>
                <a:cs typeface="Arial Narrow"/>
              </a:rPr>
              <a:t>UTAH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19514" y="2378624"/>
            <a:ext cx="361810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COLORADO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678520" y="1594885"/>
            <a:ext cx="278186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OREGON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733346" y="1238071"/>
            <a:ext cx="448796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WASHINGTON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82830" y="1444931"/>
            <a:ext cx="339118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MONTANA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211738" y="1755609"/>
            <a:ext cx="218935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IDAHO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10735" y="1917985"/>
            <a:ext cx="327772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WYOMING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382927" y="1389581"/>
            <a:ext cx="268521" cy="18173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marR="3362" indent="16810" defTabSz="605150">
              <a:spcBef>
                <a:spcPts val="66"/>
              </a:spcBef>
            </a:pPr>
            <a:r>
              <a:rPr sz="563" b="1" kern="0" spc="-13">
                <a:solidFill>
                  <a:srgbClr val="FFFFFF"/>
                </a:solidFill>
                <a:latin typeface="Arial Narrow"/>
                <a:cs typeface="Arial Narrow"/>
              </a:rPr>
              <a:t>NORTH</a:t>
            </a:r>
            <a:r>
              <a:rPr sz="563" b="1" kern="0" spc="33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DAKOTA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88449" y="1734468"/>
            <a:ext cx="268521" cy="18173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marR="3362" indent="18070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SOUTH</a:t>
            </a:r>
            <a:r>
              <a:rPr sz="563" b="1" kern="0" spc="33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DAKOTA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53652" y="2094175"/>
            <a:ext cx="358868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NEBRASKA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09" name="object 109"/>
          <p:cNvSpPr txBox="1"/>
          <p:nvPr/>
        </p:nvSpPr>
        <p:spPr>
          <a:xfrm rot="19560000">
            <a:off x="4805937" y="1500253"/>
            <a:ext cx="38075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63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MINNESO</a:t>
            </a:r>
            <a:r>
              <a:rPr sz="844" b="1" kern="0" spc="-10" baseline="3267">
                <a:solidFill>
                  <a:srgbClr val="FFFFFF"/>
                </a:solidFill>
                <a:latin typeface="Arial Narrow"/>
                <a:cs typeface="Arial Narrow"/>
              </a:rPr>
              <a:t>TA</a:t>
            </a:r>
            <a:endParaRPr sz="844" kern="0" baseline="3267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958862" y="2027501"/>
            <a:ext cx="180275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13">
                <a:solidFill>
                  <a:srgbClr val="FFFFFF"/>
                </a:solidFill>
                <a:latin typeface="Arial Narrow"/>
                <a:cs typeface="Arial Narrow"/>
              </a:rPr>
              <a:t>IOWA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1" name="object 111"/>
          <p:cNvSpPr txBox="1"/>
          <p:nvPr/>
        </p:nvSpPr>
        <p:spPr>
          <a:xfrm rot="2340000">
            <a:off x="5116318" y="1762218"/>
            <a:ext cx="371681" cy="6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29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WISCONSIN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2" name="object 112"/>
          <p:cNvSpPr txBox="1"/>
          <p:nvPr/>
        </p:nvSpPr>
        <p:spPr>
          <a:xfrm rot="4800000">
            <a:off x="5291773" y="2258615"/>
            <a:ext cx="28111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63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ILLINOIS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3" name="object 113"/>
          <p:cNvSpPr txBox="1"/>
          <p:nvPr/>
        </p:nvSpPr>
        <p:spPr>
          <a:xfrm rot="4800000">
            <a:off x="5527224" y="2222898"/>
            <a:ext cx="27867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63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INDIANA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4" name="object 114"/>
          <p:cNvSpPr txBox="1"/>
          <p:nvPr/>
        </p:nvSpPr>
        <p:spPr>
          <a:xfrm rot="4320000">
            <a:off x="5566973" y="1833610"/>
            <a:ext cx="332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63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MICHIGAN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616171" y="2512217"/>
            <a:ext cx="353826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KENTUCKY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521544" y="2692217"/>
            <a:ext cx="383241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TENNESSEE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337667" y="3009988"/>
            <a:ext cx="864394" cy="162374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574892" defTabSz="605150">
              <a:lnSpc>
                <a:spcPts val="596"/>
              </a:lnSpc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GEORGIA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marL="8405" defTabSz="605150">
              <a:lnSpc>
                <a:spcPts val="596"/>
              </a:lnSpc>
            </a:pPr>
            <a:r>
              <a:rPr sz="563" b="1" kern="0">
                <a:solidFill>
                  <a:srgbClr val="FFFFFF"/>
                </a:solidFill>
                <a:latin typeface="Arial Narrow"/>
                <a:cs typeface="Arial Narrow"/>
              </a:rPr>
              <a:t>MISS.</a:t>
            </a:r>
            <a:r>
              <a:rPr sz="563" b="1" kern="0" spc="113">
                <a:solidFill>
                  <a:srgbClr val="FFFFFF"/>
                </a:solidFill>
                <a:latin typeface="Arial Narrow"/>
                <a:cs typeface="Arial Narrow"/>
              </a:rPr>
              <a:t>  </a:t>
            </a: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ALABAMA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8" name="object 118"/>
          <p:cNvSpPr txBox="1"/>
          <p:nvPr/>
        </p:nvSpPr>
        <p:spPr>
          <a:xfrm rot="840000">
            <a:off x="6158175" y="2791525"/>
            <a:ext cx="190030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450"/>
              </a:lnSpc>
            </a:pPr>
            <a:r>
              <a:rPr sz="463" b="1" kern="0" spc="-7">
                <a:solidFill>
                  <a:srgbClr val="FFFFFF"/>
                </a:solidFill>
                <a:latin typeface="Arial Narrow"/>
                <a:cs typeface="Arial Narrow"/>
              </a:rPr>
              <a:t>SOUTH</a:t>
            </a:r>
            <a:endParaRPr sz="4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19" name="object 119"/>
          <p:cNvSpPr txBox="1"/>
          <p:nvPr/>
        </p:nvSpPr>
        <p:spPr>
          <a:xfrm rot="840000">
            <a:off x="6095386" y="2871129"/>
            <a:ext cx="276121" cy="5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440"/>
              </a:lnSpc>
            </a:pPr>
            <a:r>
              <a:rPr sz="463" b="1" kern="0" spc="-7">
                <a:solidFill>
                  <a:srgbClr val="FFFFFF"/>
                </a:solidFill>
                <a:latin typeface="Arial Narrow"/>
                <a:cs typeface="Arial Narrow"/>
              </a:rPr>
              <a:t>CAROLINA</a:t>
            </a:r>
            <a:endParaRPr sz="4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0" name="object 120"/>
          <p:cNvSpPr txBox="1"/>
          <p:nvPr/>
        </p:nvSpPr>
        <p:spPr>
          <a:xfrm rot="20940000">
            <a:off x="6213443" y="2458698"/>
            <a:ext cx="29739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63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VIRGINIA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176837" y="2558173"/>
            <a:ext cx="344581" cy="179772"/>
          </a:xfrm>
          <a:prstGeom prst="rect">
            <a:avLst/>
          </a:prstGeom>
        </p:spPr>
        <p:txBody>
          <a:bodyPr vert="horz" wrap="square" lIns="0" tIns="25633" rIns="0" bIns="0" rtlCol="0">
            <a:spAutoFit/>
          </a:bodyPr>
          <a:lstStyle/>
          <a:p>
            <a:pPr marL="8405" marR="3362" indent="51690" defTabSz="605150">
              <a:lnSpc>
                <a:spcPts val="602"/>
              </a:lnSpc>
              <a:spcBef>
                <a:spcPts val="202"/>
              </a:spcBef>
            </a:pPr>
            <a:r>
              <a:rPr sz="563" b="1" kern="0" spc="-13">
                <a:solidFill>
                  <a:srgbClr val="FFFFFF"/>
                </a:solidFill>
                <a:latin typeface="Arial Narrow"/>
                <a:cs typeface="Arial Narrow"/>
              </a:rPr>
              <a:t>NOR</a:t>
            </a:r>
            <a:r>
              <a:rPr sz="844" b="1" kern="0" spc="-20" baseline="3267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844" b="1" kern="0" spc="496" baseline="3267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CAROLINA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057591" y="2329858"/>
            <a:ext cx="171449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13">
                <a:solidFill>
                  <a:srgbClr val="FFFFFF"/>
                </a:solidFill>
                <a:latin typeface="Arial Narrow"/>
                <a:cs typeface="Arial Narrow"/>
              </a:rPr>
              <a:t>W.VA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850171" y="2150859"/>
            <a:ext cx="174812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13">
                <a:solidFill>
                  <a:srgbClr val="FFFFFF"/>
                </a:solidFill>
                <a:latin typeface="Arial Narrow"/>
                <a:cs typeface="Arial Narrow"/>
              </a:rPr>
              <a:t>OHIO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160257" y="2010072"/>
            <a:ext cx="416018" cy="79724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463" b="1" kern="0" spc="-7">
                <a:solidFill>
                  <a:srgbClr val="FFFFFF"/>
                </a:solidFill>
                <a:latin typeface="Arial Narrow"/>
                <a:cs typeface="Arial Narrow"/>
              </a:rPr>
              <a:t>PENNSYLVANIA</a:t>
            </a:r>
            <a:endParaRPr sz="4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266008" y="1780597"/>
            <a:ext cx="343320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>
                <a:solidFill>
                  <a:srgbClr val="FFFFFF"/>
                </a:solidFill>
                <a:latin typeface="Arial Narrow"/>
                <a:cs typeface="Arial Narrow"/>
              </a:rPr>
              <a:t>NEW</a:t>
            </a:r>
            <a:r>
              <a:rPr sz="563" b="1" kern="0" spc="3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3" b="1" kern="0" spc="-13">
                <a:solidFill>
                  <a:srgbClr val="FFFFFF"/>
                </a:solidFill>
                <a:latin typeface="Arial Narrow"/>
                <a:cs typeface="Arial Narrow"/>
              </a:rPr>
              <a:t>YORK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6" name="object 126"/>
          <p:cNvSpPr txBox="1"/>
          <p:nvPr/>
        </p:nvSpPr>
        <p:spPr>
          <a:xfrm rot="20880000">
            <a:off x="6675758" y="1842958"/>
            <a:ext cx="150720" cy="51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397"/>
              </a:lnSpc>
            </a:pPr>
            <a:r>
              <a:rPr sz="397" b="1" kern="0" spc="-7">
                <a:solidFill>
                  <a:srgbClr val="FFFFFF"/>
                </a:solidFill>
                <a:latin typeface="Arial Narrow"/>
                <a:cs typeface="Arial Narrow"/>
              </a:rPr>
              <a:t>CONN.</a:t>
            </a:r>
            <a:endParaRPr sz="397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806291" y="1337760"/>
            <a:ext cx="223137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MAINE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607721" y="1550162"/>
            <a:ext cx="509307" cy="181675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lnSpc>
                <a:spcPts val="668"/>
              </a:lnSpc>
              <a:spcBef>
                <a:spcPts val="66"/>
              </a:spcBef>
            </a:pPr>
            <a:r>
              <a:rPr sz="563" b="1" kern="0" spc="-17">
                <a:solidFill>
                  <a:srgbClr val="FFFFFF"/>
                </a:solidFill>
                <a:latin typeface="Arial Narrow"/>
                <a:cs typeface="Arial Narrow"/>
              </a:rPr>
              <a:t>VT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marL="120610" defTabSz="605150">
              <a:lnSpc>
                <a:spcPts val="668"/>
              </a:lnSpc>
              <a:tabLst>
                <a:tab pos="297952" algn="l"/>
              </a:tabLst>
            </a:pPr>
            <a:r>
              <a:rPr sz="563" b="1" kern="0" spc="-17">
                <a:solidFill>
                  <a:srgbClr val="FFFFFF"/>
                </a:solidFill>
                <a:latin typeface="Arial Narrow"/>
                <a:cs typeface="Arial Narrow"/>
              </a:rPr>
              <a:t>NH</a:t>
            </a:r>
            <a:r>
              <a:rPr sz="563" b="1" kern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MASS.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889128" y="1838093"/>
            <a:ext cx="120183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13">
                <a:solidFill>
                  <a:srgbClr val="414042"/>
                </a:solidFill>
                <a:latin typeface="Arial Narrow"/>
                <a:cs typeface="Arial Narrow"/>
              </a:rPr>
              <a:t>R.I.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670178" y="2197618"/>
            <a:ext cx="152539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13">
                <a:solidFill>
                  <a:srgbClr val="414042"/>
                </a:solidFill>
                <a:latin typeface="Arial Narrow"/>
                <a:cs typeface="Arial Narrow"/>
              </a:rPr>
              <a:t>DEL.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536809" y="3290855"/>
            <a:ext cx="436609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>
                <a:solidFill>
                  <a:srgbClr val="414042"/>
                </a:solidFill>
                <a:latin typeface="Arial Narrow"/>
                <a:cs typeface="Arial Narrow"/>
              </a:rPr>
              <a:t>PUERTO</a:t>
            </a:r>
            <a:r>
              <a:rPr sz="563" b="1" kern="0" spc="26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b="1" kern="0" spc="-13">
                <a:solidFill>
                  <a:srgbClr val="414042"/>
                </a:solidFill>
                <a:latin typeface="Arial Narrow"/>
                <a:cs typeface="Arial Narrow"/>
              </a:rPr>
              <a:t>RICO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563978" y="3579657"/>
            <a:ext cx="886665" cy="324406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>
                <a:solidFill>
                  <a:srgbClr val="414042"/>
                </a:solidFill>
                <a:latin typeface="Arial Narrow"/>
                <a:cs typeface="Arial Narrow"/>
              </a:rPr>
              <a:t>US</a:t>
            </a:r>
            <a:r>
              <a:rPr sz="563" b="1" kern="0" spc="60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b="1" kern="0">
                <a:solidFill>
                  <a:srgbClr val="414042"/>
                </a:solidFill>
                <a:latin typeface="Arial Narrow"/>
                <a:cs typeface="Arial Narrow"/>
              </a:rPr>
              <a:t>VIRGIN</a:t>
            </a:r>
            <a:r>
              <a:rPr sz="563" b="1" kern="0" spc="69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ISLANDS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defTabSz="605150">
              <a:spcBef>
                <a:spcPts val="10"/>
              </a:spcBef>
            </a:pPr>
            <a:endParaRPr sz="927" kern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marL="314762" defTabSz="605150"/>
            <a:r>
              <a:rPr sz="563" b="1" kern="0">
                <a:solidFill>
                  <a:srgbClr val="414042"/>
                </a:solidFill>
                <a:latin typeface="Arial Narrow"/>
                <a:cs typeface="Arial Narrow"/>
              </a:rPr>
              <a:t>CAYMAN</a:t>
            </a:r>
            <a:r>
              <a:rPr sz="563" b="1" kern="0" spc="86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ISLANDS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3" name="object 133"/>
          <p:cNvSpPr txBox="1"/>
          <p:nvPr/>
        </p:nvSpPr>
        <p:spPr>
          <a:xfrm rot="3420000">
            <a:off x="6137449" y="3483214"/>
            <a:ext cx="27867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5150">
              <a:lnSpc>
                <a:spcPts val="559"/>
              </a:lnSpc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FLORIDA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451241" y="1940834"/>
            <a:ext cx="362650" cy="354991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marR="3362" indent="4202" algn="just" defTabSz="605150">
              <a:spcBef>
                <a:spcPts val="66"/>
              </a:spcBef>
            </a:pPr>
            <a:r>
              <a:rPr sz="563" b="1" kern="0">
                <a:solidFill>
                  <a:srgbClr val="414042"/>
                </a:solidFill>
                <a:latin typeface="Arial Narrow"/>
                <a:cs typeface="Arial Narrow"/>
              </a:rPr>
              <a:t>GUAM</a:t>
            </a:r>
            <a:r>
              <a:rPr sz="563" b="1" kern="0" spc="66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kern="0" spc="-17">
                <a:solidFill>
                  <a:srgbClr val="414042"/>
                </a:solidFill>
                <a:latin typeface="Arial Narrow"/>
                <a:cs typeface="Arial Narrow"/>
              </a:rPr>
              <a:t>AND</a:t>
            </a:r>
            <a:r>
              <a:rPr sz="563" kern="0" spc="331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NORTHERN</a:t>
            </a:r>
            <a:r>
              <a:rPr sz="563" b="1" kern="0" spc="331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MARIANA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marL="43285" defTabSz="605150"/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ISLANDS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641588" y="2756329"/>
            <a:ext cx="354666" cy="18173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60515" marR="3362" indent="-52530" defTabSz="605150">
              <a:spcBef>
                <a:spcPts val="66"/>
              </a:spcBef>
            </a:pP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AMERICAN</a:t>
            </a:r>
            <a:r>
              <a:rPr sz="563" b="1" kern="0" spc="331">
                <a:solidFill>
                  <a:srgbClr val="414042"/>
                </a:solidFill>
                <a:latin typeface="Arial Narrow"/>
                <a:cs typeface="Arial Narrow"/>
              </a:rPr>
              <a:t> </a:t>
            </a: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SAMOA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386550" y="3492922"/>
            <a:ext cx="247510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414042"/>
                </a:solidFill>
                <a:latin typeface="Arial Narrow"/>
                <a:cs typeface="Arial Narrow"/>
              </a:rPr>
              <a:t>HAWAII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360346" y="3178571"/>
            <a:ext cx="273143" cy="95113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 defTabSz="605150">
              <a:spcBef>
                <a:spcPts val="66"/>
              </a:spcBef>
            </a:pPr>
            <a:r>
              <a:rPr sz="563" b="1" kern="0" spc="-7">
                <a:solidFill>
                  <a:srgbClr val="FFFFFF"/>
                </a:solidFill>
                <a:latin typeface="Arial Narrow"/>
                <a:cs typeface="Arial Narrow"/>
              </a:rPr>
              <a:t>ALASKA</a:t>
            </a:r>
            <a:endParaRPr sz="563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38" name="Title 3">
            <a:extLst>
              <a:ext uri="{FF2B5EF4-FFF2-40B4-BE49-F238E27FC236}">
                <a16:creationId xmlns:a16="http://schemas.microsoft.com/office/drawing/2014/main" id="{106867EC-10C8-1B10-25CC-8E0F122B7954}"/>
              </a:ext>
            </a:extLst>
          </p:cNvPr>
          <p:cNvSpPr txBox="1">
            <a:spLocks/>
          </p:cNvSpPr>
          <p:nvPr/>
        </p:nvSpPr>
        <p:spPr>
          <a:xfrm>
            <a:off x="2923017" y="186846"/>
            <a:ext cx="5355788" cy="7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>
                <a:solidFill>
                  <a:schemeClr val="tx1"/>
                </a:solidFill>
              </a:rPr>
              <a:t>State and Local Areas of Responsibility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59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0C33-6804-93B0-90A7-22BB56AB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D7486-4BEC-C9C6-E68E-EC4CB85BE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198" y="1131488"/>
            <a:ext cx="3631128" cy="3782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a typeface="Calibri Light" panose="020F0302020204030204" pitchFamily="34" charset="0"/>
              </a:rPr>
              <a:t>The Guide is a revamped primer/tool to assist leaders at all levels of experience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a typeface="Calibri Light" panose="020F0302020204030204" pitchFamily="34" charset="0"/>
              </a:rPr>
              <a:t>Iterative document that will be updated based on your input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a typeface="Calibri Light" panose="020F0302020204030204" pitchFamily="34" charset="0"/>
              </a:rPr>
              <a:t>Electronic/hard copies available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3B633-B038-A689-EB4D-98652FDE038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06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638F6-BCDD-D59D-6F14-B11970C2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24" y="5022"/>
            <a:ext cx="39681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8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0C33-6804-93B0-90A7-22BB56AB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D7486-4BEC-C9C6-E68E-EC4CB85BE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As a code professional, </a:t>
            </a:r>
            <a:r>
              <a:rPr lang="en-US" sz="2000" b="1" i="0" u="sng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you are an integral part of your community </a:t>
            </a:r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because you affect the way the built environment is constructed, which protects lives and enables community growth</a:t>
            </a:r>
          </a:p>
          <a:p>
            <a:pPr algn="l"/>
            <a:endParaRPr lang="en-US" sz="2000" b="0" i="0" u="none" strike="noStrike" baseline="0" dirty="0">
              <a:solidFill>
                <a:srgbClr val="58595B"/>
              </a:solidFill>
              <a:ea typeface="Calibri Light" panose="020F0302020204030204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It’s critical that you and your colleagues </a:t>
            </a:r>
            <a:r>
              <a:rPr lang="en-US" sz="2000" dirty="0">
                <a:solidFill>
                  <a:srgbClr val="58595B"/>
                </a:solidFill>
                <a:ea typeface="Calibri Light" panose="020F0302020204030204" pitchFamily="34" charset="0"/>
              </a:rPr>
              <a:t>keep tabs on policy development concerning code officials and create avenues to </a:t>
            </a:r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tell your stories to elected officials, other policymakers, and the general public </a:t>
            </a:r>
            <a:r>
              <a:rPr lang="en-US" sz="2000" b="1" i="0" u="sng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so they appreciate your hard work</a:t>
            </a:r>
            <a:r>
              <a:rPr lang="en-US" sz="2000" b="1" u="sng" dirty="0">
                <a:solidFill>
                  <a:srgbClr val="58595B"/>
                </a:solidFill>
                <a:ea typeface="Calibri Light" panose="020F0302020204030204" pitchFamily="34" charset="0"/>
              </a:rPr>
              <a:t>/</a:t>
            </a:r>
            <a:r>
              <a:rPr lang="en-US" sz="2000" b="1" i="0" u="sng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the importance of building safety</a:t>
            </a:r>
            <a:r>
              <a:rPr lang="en-US" sz="2000" b="1" u="sng" dirty="0">
                <a:solidFill>
                  <a:srgbClr val="58595B"/>
                </a:solidFill>
                <a:ea typeface="Calibri Light" panose="020F0302020204030204" pitchFamily="34" charset="0"/>
              </a:rPr>
              <a:t>, and write policy that furthers your efforts</a:t>
            </a:r>
            <a:endParaRPr lang="en-US" sz="2000" dirty="0">
              <a:ea typeface="Calibri Light" panose="020F030202020403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3B633-B038-A689-EB4D-98652FDE038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06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Why Should I Be a Code Advocacy Leader?</a:t>
            </a:r>
            <a:br>
              <a:rPr lang="en-US" sz="2400" b="1" dirty="0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C073A-7888-1B4A-94A5-8881D66A81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are your U.S. Senators?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member of Congress?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Governor?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State Senator/Representative?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Mayor/City Councilor/County Commissioner?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1D3A27D-DC1B-69E7-C3D6-1D28FFE8E1AA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So Where Do I Begin?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Know Who Makes Decisions That Impact You and Your Community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942C-F2CF-AFCC-C815-6062DE88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F5EB1-A0CA-0B4D-4FB1-22C0738A2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Does your ICC chapter have a legislative/policy committee?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Who is involved in a chapter legislative committee? What works?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How do I start a legislative committee?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Find a few people interested in the legislative process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Partner with another group with similar interests – for instance: architects, engineers, fire marshals, municipal leagues, etc.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Determine areas of focus/priorities (funding, shot clocks, code rollbacks/delays, enforcement officer safety, recognition of your department’s value)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priorities have your chapters identified?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3A1824F-5459-8286-A466-3E51239646D3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So Where Do I Begin?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Be Aware, Get Engaged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6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F74C-B852-C7E6-A738-8D8A43D7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79E9D51-DAC2-7C6B-56FD-8E426606963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Legislative Entry Points </a:t>
            </a:r>
            <a:br>
              <a:rPr lang="en-US" sz="3200" b="1" dirty="0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600FEF-3882-28C8-ECAA-5BD839BF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700"/>
            <a:ext cx="914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F74C-B852-C7E6-A738-8D8A43D7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79E9D51-DAC2-7C6B-56FD-8E426606963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Regulatory Entry Points </a:t>
            </a:r>
            <a:br>
              <a:rPr lang="en-US" sz="3200" b="1" dirty="0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A32CD7-6790-D4BB-C439-2D3CC5DFF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452596"/>
              </p:ext>
            </p:extLst>
          </p:nvPr>
        </p:nvGraphicFramePr>
        <p:xfrm>
          <a:off x="133349" y="863600"/>
          <a:ext cx="8934451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0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F74C-B852-C7E6-A738-8D8A43D7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2005C-C365-EA0E-1BCC-1F332CDEE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T</a:t>
            </a:r>
            <a:r>
              <a:rPr lang="en-US" sz="2000" b="0" i="0" u="none" strike="noStrike" baseline="0" dirty="0">
                <a:ea typeface="Calibri Light" panose="020F0302020204030204" pitchFamily="34" charset="0"/>
              </a:rPr>
              <a:t>alk positively about how your department is protecting and contributing to the community and, based on that foundation, support your policy goals</a:t>
            </a:r>
            <a:endParaRPr lang="en-US" sz="2000" dirty="0">
              <a:ea typeface="Calibri Light" panose="020F0302020204030204" pitchFamily="34" charset="0"/>
            </a:endParaRP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Why?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people who show up are the ones that get results.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ea typeface="Calibri Light" panose="020F0302020204030204" pitchFamily="34" charset="0"/>
              </a:rPr>
              <a:t>Public officials are people like you, so don’t be intimidated to tell your story.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Don’t be shy! </a:t>
            </a:r>
            <a:r>
              <a:rPr lang="en-US" sz="2000" b="0" i="0" u="none" strike="noStrike" baseline="0" dirty="0">
                <a:solidFill>
                  <a:srgbClr val="414142"/>
                </a:solidFill>
                <a:ea typeface="Calibri Light" panose="020F0302020204030204" pitchFamily="34" charset="0"/>
              </a:rPr>
              <a:t>Telling your story is as easy as telling someone you had a good day at work because you saw a new, safe home being built down the street.</a:t>
            </a:r>
            <a:endParaRPr lang="en-US" sz="2000" dirty="0">
              <a:ea typeface="Calibri Light" panose="020F0302020204030204" pitchFamily="34" charset="0"/>
            </a:endParaRPr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79E9D51-DAC2-7C6B-56FD-8E426606963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Telling Your Story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If People Don’t Know, They Can’t Care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A36E-4326-EE15-9980-09F17EDB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84A4-CDD2-BC25-8DBA-8A953313C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Focused arguments written clearly, usually just a few paragraphs.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Answer the Who? Where? When? Why? and What?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ea typeface="Calibri Light" panose="020F0302020204030204" pitchFamily="34" charset="0"/>
              </a:rPr>
              <a:t>Email is preferable because hard copy letters are often delayed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EBED121-E773-D43D-11F8-581A5BAD5720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Writing a Letter/Email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3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69ceac-5c65-4307-8ae2-4607a049bc12">
      <Terms xmlns="http://schemas.microsoft.com/office/infopath/2007/PartnerControls"/>
    </lcf76f155ced4ddcb4097134ff3c332f>
    <TaxCatchAll xmlns="2280dd3a-6da6-4bfb-88f9-e12ecc249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5" ma:contentTypeDescription="Create a new document." ma:contentTypeScope="" ma:versionID="89ffa459a2d45be38ba5ca14092a459c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b97dbee751606c7ff52945597ae94cf0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b06385a-ca9e-4ba4-978c-b2bb7c2981a6}" ma:internalName="TaxCatchAll" ma:showField="CatchAllData" ma:web="2280dd3a-6da6-4bfb-88f9-e12ecc24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43e812-33f0-406c-a19f-c717c821d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57990F-24D1-42D6-BA0B-B0166C432FD4}">
  <ds:schemaRefs>
    <ds:schemaRef ds:uri="0c62a785-2e84-4d29-bda9-0d828b5f0231"/>
    <ds:schemaRef ds:uri="http://purl.org/dc/terms/"/>
    <ds:schemaRef ds:uri="http://schemas.microsoft.com/office/2006/documentManagement/types"/>
    <ds:schemaRef ds:uri="86f30ec0-fce3-4323-ab3c-a232917ef094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228E4-0DD5-43C9-8771-87A6515AD04E}"/>
</file>

<file path=customXml/itemProps4.xml><?xml version="1.0" encoding="utf-8"?>
<ds:datastoreItem xmlns:ds="http://schemas.openxmlformats.org/officeDocument/2006/customXml" ds:itemID="{0F23A00B-2122-44B3-8A8D-D4F4A665D9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7686</TotalTime>
  <Words>956</Words>
  <Application>Microsoft Office PowerPoint</Application>
  <PresentationFormat>On-screen Show (16:9)</PresentationFormat>
  <Paragraphs>148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Roboto Light</vt:lpstr>
      <vt:lpstr>System Font Regular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 ICC’s Government Relations Team to Work for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Gabriel Maser</cp:lastModifiedBy>
  <cp:revision>35</cp:revision>
  <cp:lastPrinted>2021-04-29T20:28:23Z</cp:lastPrinted>
  <dcterms:created xsi:type="dcterms:W3CDTF">2020-09-21T04:38:14Z</dcterms:created>
  <dcterms:modified xsi:type="dcterms:W3CDTF">2024-04-05T13:21:28Z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0x0101004EAFD9336AD1D34FB82F136C85CFE2AD</vt:lpwstr>
  </property>
  <property fmtid="{D5CDD505-2E9C-101B-9397-08002B2CF9AE}" pid="3" name="_dlc_DocIdItemGuid">
    <vt:lpwstr>06bfcd87-0ebb-4673-9070-63628f62cc92</vt:lpwstr>
  </property>
</Properties>
</file>