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1"/>
  </p:notesMasterIdLst>
  <p:sldIdLst>
    <p:sldId id="271" r:id="rId6"/>
    <p:sldId id="272" r:id="rId7"/>
    <p:sldId id="273" r:id="rId8"/>
    <p:sldId id="274" r:id="rId9"/>
    <p:sldId id="275" r:id="rId10"/>
  </p:sldIdLst>
  <p:sldSz cx="24387175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913D"/>
    <a:srgbClr val="FE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744" y="2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 Gieson" userId="6603d328-06d3-44ec-ae61-561f441b8c11" providerId="ADAL" clId="{340789D5-70B1-4246-9868-B74B284C2A24}"/>
    <pc:docChg chg="modSld">
      <pc:chgData name="Carmel Gieson" userId="6603d328-06d3-44ec-ae61-561f441b8c11" providerId="ADAL" clId="{340789D5-70B1-4246-9868-B74B284C2A24}" dt="2020-08-06T22:49:33.452" v="0" actId="20577"/>
      <pc:docMkLst>
        <pc:docMk/>
      </pc:docMkLst>
      <pc:sldChg chg="modSp mod">
        <pc:chgData name="Carmel Gieson" userId="6603d328-06d3-44ec-ae61-561f441b8c11" providerId="ADAL" clId="{340789D5-70B1-4246-9868-B74B284C2A24}" dt="2020-08-06T22:49:33.452" v="0" actId="20577"/>
        <pc:sldMkLst>
          <pc:docMk/>
          <pc:sldMk cId="361080646" sldId="271"/>
        </pc:sldMkLst>
        <pc:spChg chg="mod">
          <ac:chgData name="Carmel Gieson" userId="6603d328-06d3-44ec-ae61-561f441b8c11" providerId="ADAL" clId="{340789D5-70B1-4246-9868-B74B284C2A24}" dt="2020-08-06T22:49:33.452" v="0" actId="20577"/>
          <ac:spMkLst>
            <pc:docMk/>
            <pc:sldMk cId="361080646" sldId="271"/>
            <ac:spMk id="6" creationId="{87AA3FDA-EC78-0E45-A40C-B0DC0C5CB1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A63C6-05AC-784F-BAEE-45CD7446A2A8}" type="datetimeFigureOut">
              <a:rPr lang="en-US" smtClean="0"/>
              <a:t>8/6/20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498FE-3035-1A4E-8CD3-C7F75B111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456A817-2C63-9F48-A32D-BD76A692F6C4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32D94F-292A-004C-AE57-95885854DF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6467" y="2232026"/>
            <a:ext cx="6527800" cy="24003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FA7732A-ECF9-4D44-BD29-CF7436DADDC0}"/>
              </a:ext>
            </a:extLst>
          </p:cNvPr>
          <p:cNvSpPr/>
          <p:nvPr userDrawn="1"/>
        </p:nvSpPr>
        <p:spPr>
          <a:xfrm>
            <a:off x="3957501" y="11205473"/>
            <a:ext cx="553140" cy="2544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4BAA794-D723-3845-80DD-8533FD742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0168" y="6455602"/>
            <a:ext cx="18290381" cy="3216555"/>
          </a:xfrm>
        </p:spPr>
        <p:txBody>
          <a:bodyPr lIns="0" anchor="t" anchorCtr="0">
            <a:noAutofit/>
          </a:bodyPr>
          <a:lstStyle>
            <a:lvl1pPr algn="l">
              <a:defRPr sz="13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23F45A2-BB81-1745-9672-5B703F30B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3869" y="10275887"/>
            <a:ext cx="18290381" cy="2416174"/>
          </a:xfrm>
        </p:spPr>
        <p:txBody>
          <a:bodyPr lIns="0">
            <a:normAutofit/>
          </a:bodyPr>
          <a:lstStyle>
            <a:lvl1pPr marL="0" indent="0" algn="l">
              <a:buNone/>
              <a:defRPr sz="4400">
                <a:solidFill>
                  <a:schemeClr val="tx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5792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1E87D0A-951C-CD4B-8CBF-3FCF6A5632ED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178230-C2ED-9F45-AB61-7973BC0B62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365" y="1533843"/>
            <a:ext cx="2839079" cy="10439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6A46E3-3C18-F940-A223-B8208D718F21}"/>
              </a:ext>
            </a:extLst>
          </p:cNvPr>
          <p:cNvSpPr/>
          <p:nvPr userDrawn="1"/>
        </p:nvSpPr>
        <p:spPr>
          <a:xfrm>
            <a:off x="3957501" y="11171583"/>
            <a:ext cx="553140" cy="2544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9E65B1B-0CF7-5C40-A965-E53561FF2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0" y="730251"/>
            <a:ext cx="15573375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E9BD040-C3CC-9B44-9D50-41CFA0A77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40"/>
            <a:ext cx="18087975" cy="87026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1119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9E79650-5622-9548-BFAE-D253D80F1704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4D13DB-8DDE-294F-9F15-76476A299D63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1827075" y="1778692"/>
            <a:ext cx="21945600" cy="10972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82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C014621-4265-BC45-B5B5-D3BE82924BBB}"/>
              </a:ext>
            </a:extLst>
          </p:cNvPr>
          <p:cNvSpPr/>
          <p:nvPr userDrawn="1"/>
        </p:nvSpPr>
        <p:spPr>
          <a:xfrm>
            <a:off x="695738" y="0"/>
            <a:ext cx="6644861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59E4676-072B-564B-92B2-26AC27ED4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840672"/>
            <a:ext cx="4206240" cy="10732328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/>
                </a:solidFill>
              </a:defRPr>
            </a:lvl1pPr>
            <a:lvl2pPr marL="914400" indent="0">
              <a:buNone/>
              <a:defRPr>
                <a:solidFill>
                  <a:schemeClr val="bg1"/>
                </a:solidFill>
              </a:defRPr>
            </a:lvl2pPr>
            <a:lvl3pPr marL="1828800" indent="0">
              <a:buNone/>
              <a:defRPr>
                <a:solidFill>
                  <a:schemeClr val="bg1"/>
                </a:solidFill>
              </a:defRPr>
            </a:lvl3pPr>
            <a:lvl4pPr marL="2743200" indent="0">
              <a:buNone/>
              <a:defRPr>
                <a:solidFill>
                  <a:schemeClr val="bg1"/>
                </a:solidFill>
              </a:defRPr>
            </a:lvl4pPr>
            <a:lvl5pPr marL="3657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9742645-C816-7D44-846F-8980912CE417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6375399" y="1842186"/>
            <a:ext cx="16386175" cy="107442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00" y="730251"/>
            <a:ext cx="19688175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400" y="3438940"/>
            <a:ext cx="22202775" cy="87026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6354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463C2-9139-364C-8BF9-9BFA27E6AEDC}" type="datetimeFigureOut">
              <a:rPr lang="en-US" smtClean="0"/>
              <a:t>8/6/20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F7BD0-27D1-7947-AFB1-4F685614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7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62" r:id="rId2"/>
    <p:sldLayoutId id="2147483672" r:id="rId3"/>
    <p:sldLayoutId id="2147483674" r:id="rId4"/>
    <p:sldLayoutId id="2147483675" r:id="rId5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3D0F37-12DA-1F4E-8455-D12E7CDC9C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FE36D7-FEF3-2440-A6C6-F69FCA62C6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AA3FDA-EC78-0E45-A40C-B0DC0C5CB17B}"/>
              </a:ext>
            </a:extLst>
          </p:cNvPr>
          <p:cNvSpPr txBox="1"/>
          <p:nvPr/>
        </p:nvSpPr>
        <p:spPr>
          <a:xfrm>
            <a:off x="4990168" y="5143986"/>
            <a:ext cx="11181902" cy="7078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+mj-lt"/>
              </a:rPr>
              <a:t>ICC APPEAL HEARINGS | August 26, 2020</a:t>
            </a:r>
          </a:p>
        </p:txBody>
      </p:sp>
    </p:spTree>
    <p:extLst>
      <p:ext uri="{BB962C8B-B14F-4D97-AF65-F5344CB8AC3E}">
        <p14:creationId xmlns:p14="http://schemas.microsoft.com/office/powerpoint/2010/main" val="36108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0534B4-C645-014B-A18C-FF1C212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4D3209-D892-714D-B022-039630962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5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169EF0-A454-1743-B632-F99861AA1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93313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C7EC1-9BB8-654A-A4F2-9DF1E4120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528AB68-7566-8B4D-9060-E05CE5A84F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5432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279AA8-84BC-C94A-A42C-15D43A6E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454462-39C5-3044-9F14-6CD48564B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56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B5940"/>
      </a:dk1>
      <a:lt1>
        <a:srgbClr val="FFFFFF"/>
      </a:lt1>
      <a:dk2>
        <a:srgbClr val="242C41"/>
      </a:dk2>
      <a:lt2>
        <a:srgbClr val="EBF1F3"/>
      </a:lt2>
      <a:accent1>
        <a:srgbClr val="D0D5CB"/>
      </a:accent1>
      <a:accent2>
        <a:srgbClr val="0A8EF3"/>
      </a:accent2>
      <a:accent3>
        <a:srgbClr val="04A9A5"/>
      </a:accent3>
      <a:accent4>
        <a:srgbClr val="FFA20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280dd3a-6da6-4bfb-88f9-e12ecc249002">Y7XZYZ7WP323-305703983-195055</_dlc_DocId>
    <_dlc_DocIdUrl xmlns="2280dd3a-6da6-4bfb-88f9-e12ecc249002">
      <Url>https://2023701800.sharepoint.com/sites/ICC-Marketing-01/_layouts/15/DocIdRedir.aspx?ID=Y7XZYZ7WP323-305703983-195055</Url>
      <Description>Y7XZYZ7WP323-305703983-195055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CF6A2A83D0EA42AA4E06B0C085511E" ma:contentTypeVersion="689" ma:contentTypeDescription="Create a new document." ma:contentTypeScope="" ma:versionID="bbe0fa2de4dff19775274ff7b29706c1">
  <xsd:schema xmlns:xsd="http://www.w3.org/2001/XMLSchema" xmlns:xs="http://www.w3.org/2001/XMLSchema" xmlns:p="http://schemas.microsoft.com/office/2006/metadata/properties" xmlns:ns2="2280dd3a-6da6-4bfb-88f9-e12ecc249002" xmlns:ns3="9269ceac-5c65-4307-8ae2-4607a049bc12" targetNamespace="http://schemas.microsoft.com/office/2006/metadata/properties" ma:root="true" ma:fieldsID="06eb05c28fffd32b7f81bff36e86a753" ns2:_="" ns3:_="">
    <xsd:import namespace="2280dd3a-6da6-4bfb-88f9-e12ecc249002"/>
    <xsd:import namespace="9269ceac-5c65-4307-8ae2-4607a049bc1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80dd3a-6da6-4bfb-88f9-e12ecc24900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69ceac-5c65-4307-8ae2-4607a049bc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CA364F-B4AE-4312-9FF9-466B2870F29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81E7077-D701-4320-B7F7-8BF108E311D3}">
  <ds:schemaRefs>
    <ds:schemaRef ds:uri="http://purl.org/dc/dcmitype/"/>
    <ds:schemaRef ds:uri="2280dd3a-6da6-4bfb-88f9-e12ecc249002"/>
    <ds:schemaRef ds:uri="9269ceac-5c65-4307-8ae2-4607a049bc12"/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6E3960F-D87E-4E37-A822-90B429A931D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58839E6-9760-4EC4-9A9B-C1AE5A5585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80dd3a-6da6-4bfb-88f9-e12ecc249002"/>
    <ds:schemaRef ds:uri="9269ceac-5c65-4307-8ae2-4607a049bc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1674</TotalTime>
  <Words>8</Words>
  <Application>Microsoft Macintosh PowerPoint</Application>
  <PresentationFormat>Custom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Carmel Gieson</dc:creator>
  <cp:lastModifiedBy>Carmel Gieson</cp:lastModifiedBy>
  <cp:revision>16</cp:revision>
  <dcterms:created xsi:type="dcterms:W3CDTF">2020-08-05T15:22:46Z</dcterms:created>
  <dcterms:modified xsi:type="dcterms:W3CDTF">2020-08-06T22:49:40Z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1215a8e8-73ce-4ae4-bf77-8fd9cf61a68c</vt:lpwstr>
  </property>
  <property fmtid="{D5CDD505-2E9C-101B-9397-08002B2CF9AE}" pid="3" name="ContentTypeId">
    <vt:lpwstr>0x010100E3CF6A2A83D0EA42AA4E06B0C085511E</vt:lpwstr>
  </property>
</Properties>
</file>