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sldIdLst>
    <p:sldId id="271" r:id="rId5"/>
    <p:sldId id="272" r:id="rId6"/>
    <p:sldId id="273" r:id="rId7"/>
    <p:sldId id="278" r:id="rId8"/>
  </p:sldIdLst>
  <p:sldSz cx="24387175"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ECECED-531E-4FA7-A8C4-A5A0C5907FC7}" v="8" dt="2020-08-31T17:31:25.0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p:restoredTop sz="94674"/>
  </p:normalViewPr>
  <p:slideViewPr>
    <p:cSldViewPr snapToGrid="0" snapToObjects="1">
      <p:cViewPr varScale="1">
        <p:scale>
          <a:sx n="32" d="100"/>
          <a:sy n="32" d="100"/>
        </p:scale>
        <p:origin x="870"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and, Bryan" userId="e8f1c8a4-81f4-43d5-a055-9ef316a02aa6" providerId="ADAL" clId="{DAECECED-531E-4FA7-A8C4-A5A0C5907FC7}"/>
    <pc:docChg chg="undo custSel delSld modSld">
      <pc:chgData name="Holland, Bryan" userId="e8f1c8a4-81f4-43d5-a055-9ef316a02aa6" providerId="ADAL" clId="{DAECECED-531E-4FA7-A8C4-A5A0C5907FC7}" dt="2020-08-31T17:44:18.905" v="488" actId="20577"/>
      <pc:docMkLst>
        <pc:docMk/>
      </pc:docMkLst>
      <pc:sldChg chg="modSp">
        <pc:chgData name="Holland, Bryan" userId="e8f1c8a4-81f4-43d5-a055-9ef316a02aa6" providerId="ADAL" clId="{DAECECED-531E-4FA7-A8C4-A5A0C5907FC7}" dt="2020-08-31T17:19:20.758" v="42" actId="20577"/>
        <pc:sldMkLst>
          <pc:docMk/>
          <pc:sldMk cId="361080646" sldId="271"/>
        </pc:sldMkLst>
        <pc:spChg chg="mod">
          <ac:chgData name="Holland, Bryan" userId="e8f1c8a4-81f4-43d5-a055-9ef316a02aa6" providerId="ADAL" clId="{DAECECED-531E-4FA7-A8C4-A5A0C5907FC7}" dt="2020-08-31T17:19:20.758" v="42" actId="20577"/>
          <ac:spMkLst>
            <pc:docMk/>
            <pc:sldMk cId="361080646" sldId="271"/>
            <ac:spMk id="5" creationId="{5BFE36D7-FEF3-2440-A6C6-F69FCA62C6E1}"/>
          </ac:spMkLst>
        </pc:spChg>
      </pc:sldChg>
      <pc:sldChg chg="modSp">
        <pc:chgData name="Holland, Bryan" userId="e8f1c8a4-81f4-43d5-a055-9ef316a02aa6" providerId="ADAL" clId="{DAECECED-531E-4FA7-A8C4-A5A0C5907FC7}" dt="2020-08-31T17:35:06.442" v="456" actId="1076"/>
        <pc:sldMkLst>
          <pc:docMk/>
          <pc:sldMk cId="3371357374" sldId="272"/>
        </pc:sldMkLst>
        <pc:spChg chg="mod">
          <ac:chgData name="Holland, Bryan" userId="e8f1c8a4-81f4-43d5-a055-9ef316a02aa6" providerId="ADAL" clId="{DAECECED-531E-4FA7-A8C4-A5A0C5907FC7}" dt="2020-08-31T17:34:52.907" v="454" actId="1076"/>
          <ac:spMkLst>
            <pc:docMk/>
            <pc:sldMk cId="3371357374" sldId="272"/>
            <ac:spMk id="5" creationId="{594D3209-D892-714D-B022-0396309625B0}"/>
          </ac:spMkLst>
        </pc:spChg>
        <pc:picChg chg="mod">
          <ac:chgData name="Holland, Bryan" userId="e8f1c8a4-81f4-43d5-a055-9ef316a02aa6" providerId="ADAL" clId="{DAECECED-531E-4FA7-A8C4-A5A0C5907FC7}" dt="2020-08-31T17:35:06.442" v="456" actId="1076"/>
          <ac:picMkLst>
            <pc:docMk/>
            <pc:sldMk cId="3371357374" sldId="272"/>
            <ac:picMk id="3" creationId="{6D6E4B22-1D0A-4439-BB37-3A94A5E8DC03}"/>
          </ac:picMkLst>
        </pc:picChg>
      </pc:sldChg>
      <pc:sldChg chg="modSp">
        <pc:chgData name="Holland, Bryan" userId="e8f1c8a4-81f4-43d5-a055-9ef316a02aa6" providerId="ADAL" clId="{DAECECED-531E-4FA7-A8C4-A5A0C5907FC7}" dt="2020-08-31T17:44:12.408" v="484" actId="20577"/>
        <pc:sldMkLst>
          <pc:docMk/>
          <pc:sldMk cId="93313041" sldId="273"/>
        </pc:sldMkLst>
        <pc:spChg chg="mod">
          <ac:chgData name="Holland, Bryan" userId="e8f1c8a4-81f4-43d5-a055-9ef316a02aa6" providerId="ADAL" clId="{DAECECED-531E-4FA7-A8C4-A5A0C5907FC7}" dt="2020-08-31T17:44:12.408" v="484" actId="20577"/>
          <ac:spMkLst>
            <pc:docMk/>
            <pc:sldMk cId="93313041" sldId="273"/>
            <ac:spMk id="5" creationId="{38D70813-D9BC-4495-B454-3660C9EC5859}"/>
          </ac:spMkLst>
        </pc:spChg>
      </pc:sldChg>
      <pc:sldChg chg="del">
        <pc:chgData name="Holland, Bryan" userId="e8f1c8a4-81f4-43d5-a055-9ef316a02aa6" providerId="ADAL" clId="{DAECECED-531E-4FA7-A8C4-A5A0C5907FC7}" dt="2020-08-31T17:24:55.313" v="78" actId="2696"/>
        <pc:sldMkLst>
          <pc:docMk/>
          <pc:sldMk cId="776379737" sldId="277"/>
        </pc:sldMkLst>
      </pc:sldChg>
      <pc:sldChg chg="modSp">
        <pc:chgData name="Holland, Bryan" userId="e8f1c8a4-81f4-43d5-a055-9ef316a02aa6" providerId="ADAL" clId="{DAECECED-531E-4FA7-A8C4-A5A0C5907FC7}" dt="2020-08-31T17:44:18.905" v="488" actId="20577"/>
        <pc:sldMkLst>
          <pc:docMk/>
          <pc:sldMk cId="4004105917" sldId="278"/>
        </pc:sldMkLst>
        <pc:spChg chg="mod">
          <ac:chgData name="Holland, Bryan" userId="e8f1c8a4-81f4-43d5-a055-9ef316a02aa6" providerId="ADAL" clId="{DAECECED-531E-4FA7-A8C4-A5A0C5907FC7}" dt="2020-08-31T17:44:18.905" v="488" actId="20577"/>
          <ac:spMkLst>
            <pc:docMk/>
            <pc:sldMk cId="4004105917" sldId="278"/>
            <ac:spMk id="5" creationId="{38D70813-D9BC-4495-B454-3660C9EC5859}"/>
          </ac:spMkLst>
        </pc:spChg>
        <pc:picChg chg="mod">
          <ac:chgData name="Holland, Bryan" userId="e8f1c8a4-81f4-43d5-a055-9ef316a02aa6" providerId="ADAL" clId="{DAECECED-531E-4FA7-A8C4-A5A0C5907FC7}" dt="2020-08-31T17:31:25.065" v="341" actId="14100"/>
          <ac:picMkLst>
            <pc:docMk/>
            <pc:sldMk cId="4004105917" sldId="278"/>
            <ac:picMk id="3" creationId="{7A1ABE80-8248-463C-83E9-EC87E74504DB}"/>
          </ac:picMkLst>
        </pc:picChg>
      </pc:sldChg>
    </pc:docChg>
  </pc:docChgLst>
  <pc:docChgLst>
    <pc:chgData name="Holland, Bryan" userId="e8f1c8a4-81f4-43d5-a055-9ef316a02aa6" providerId="ADAL" clId="{1348F16A-1B7E-41A4-A9F6-7830EB7AF7A7}"/>
    <pc:docChg chg="custSel delSld modSld">
      <pc:chgData name="Holland, Bryan" userId="e8f1c8a4-81f4-43d5-a055-9ef316a02aa6" providerId="ADAL" clId="{1348F16A-1B7E-41A4-A9F6-7830EB7AF7A7}" dt="2020-08-19T12:06:46.778" v="188" actId="20577"/>
      <pc:docMkLst>
        <pc:docMk/>
      </pc:docMkLst>
      <pc:sldChg chg="modSp">
        <pc:chgData name="Holland, Bryan" userId="e8f1c8a4-81f4-43d5-a055-9ef316a02aa6" providerId="ADAL" clId="{1348F16A-1B7E-41A4-A9F6-7830EB7AF7A7}" dt="2020-08-19T11:49:36.476" v="105" actId="20577"/>
        <pc:sldMkLst>
          <pc:docMk/>
          <pc:sldMk cId="361080646" sldId="271"/>
        </pc:sldMkLst>
        <pc:spChg chg="mod">
          <ac:chgData name="Holland, Bryan" userId="e8f1c8a4-81f4-43d5-a055-9ef316a02aa6" providerId="ADAL" clId="{1348F16A-1B7E-41A4-A9F6-7830EB7AF7A7}" dt="2020-08-19T11:49:36.476" v="105" actId="20577"/>
          <ac:spMkLst>
            <pc:docMk/>
            <pc:sldMk cId="361080646" sldId="271"/>
            <ac:spMk id="5" creationId="{5BFE36D7-FEF3-2440-A6C6-F69FCA62C6E1}"/>
          </ac:spMkLst>
        </pc:spChg>
        <pc:spChg chg="mod">
          <ac:chgData name="Holland, Bryan" userId="e8f1c8a4-81f4-43d5-a055-9ef316a02aa6" providerId="ADAL" clId="{1348F16A-1B7E-41A4-A9F6-7830EB7AF7A7}" dt="2020-08-19T11:49:08.262" v="2" actId="20577"/>
          <ac:spMkLst>
            <pc:docMk/>
            <pc:sldMk cId="361080646" sldId="271"/>
            <ac:spMk id="6" creationId="{87AA3FDA-EC78-0E45-A40C-B0DC0C5CB17B}"/>
          </ac:spMkLst>
        </pc:spChg>
      </pc:sldChg>
      <pc:sldChg chg="modSp">
        <pc:chgData name="Holland, Bryan" userId="e8f1c8a4-81f4-43d5-a055-9ef316a02aa6" providerId="ADAL" clId="{1348F16A-1B7E-41A4-A9F6-7830EB7AF7A7}" dt="2020-08-19T12:06:46.778" v="188" actId="20577"/>
        <pc:sldMkLst>
          <pc:docMk/>
          <pc:sldMk cId="93313041" sldId="273"/>
        </pc:sldMkLst>
        <pc:spChg chg="mod">
          <ac:chgData name="Holland, Bryan" userId="e8f1c8a4-81f4-43d5-a055-9ef316a02aa6" providerId="ADAL" clId="{1348F16A-1B7E-41A4-A9F6-7830EB7AF7A7}" dt="2020-08-19T12:06:46.778" v="188" actId="20577"/>
          <ac:spMkLst>
            <pc:docMk/>
            <pc:sldMk cId="93313041" sldId="273"/>
            <ac:spMk id="5" creationId="{38D70813-D9BC-4495-B454-3660C9EC5859}"/>
          </ac:spMkLst>
        </pc:spChg>
      </pc:sldChg>
      <pc:sldChg chg="del">
        <pc:chgData name="Holland, Bryan" userId="e8f1c8a4-81f4-43d5-a055-9ef316a02aa6" providerId="ADAL" clId="{1348F16A-1B7E-41A4-A9F6-7830EB7AF7A7}" dt="2020-08-19T12:06:07.509" v="170" actId="2696"/>
        <pc:sldMkLst>
          <pc:docMk/>
          <pc:sldMk cId="2356952736" sldId="276"/>
        </pc:sldMkLst>
      </pc:sldChg>
    </pc:docChg>
  </pc:docChgLst>
  <pc:docChgLst>
    <pc:chgData name="Holland, Bryan" userId="e8f1c8a4-81f4-43d5-a055-9ef316a02aa6" providerId="ADAL" clId="{045D5D3F-211A-4578-9A9B-E1A2B33F80F1}"/>
    <pc:docChg chg="custSel delSld modSld">
      <pc:chgData name="Holland, Bryan" userId="e8f1c8a4-81f4-43d5-a055-9ef316a02aa6" providerId="ADAL" clId="{045D5D3F-211A-4578-9A9B-E1A2B33F80F1}" dt="2020-08-19T00:35:09.881" v="417" actId="20577"/>
      <pc:docMkLst>
        <pc:docMk/>
      </pc:docMkLst>
      <pc:sldChg chg="modSp">
        <pc:chgData name="Holland, Bryan" userId="e8f1c8a4-81f4-43d5-a055-9ef316a02aa6" providerId="ADAL" clId="{045D5D3F-211A-4578-9A9B-E1A2B33F80F1}" dt="2020-08-19T00:09:57.290" v="123" actId="403"/>
        <pc:sldMkLst>
          <pc:docMk/>
          <pc:sldMk cId="361080646" sldId="271"/>
        </pc:sldMkLst>
        <pc:spChg chg="mod">
          <ac:chgData name="Holland, Bryan" userId="e8f1c8a4-81f4-43d5-a055-9ef316a02aa6" providerId="ADAL" clId="{045D5D3F-211A-4578-9A9B-E1A2B33F80F1}" dt="2020-08-19T00:09:21.494" v="56" actId="404"/>
          <ac:spMkLst>
            <pc:docMk/>
            <pc:sldMk cId="361080646" sldId="271"/>
            <ac:spMk id="4" creationId="{EF3D0F37-12DA-1F4E-8455-D12E7CDC9CF0}"/>
          </ac:spMkLst>
        </pc:spChg>
        <pc:spChg chg="mod">
          <ac:chgData name="Holland, Bryan" userId="e8f1c8a4-81f4-43d5-a055-9ef316a02aa6" providerId="ADAL" clId="{045D5D3F-211A-4578-9A9B-E1A2B33F80F1}" dt="2020-08-19T00:09:57.290" v="123" actId="403"/>
          <ac:spMkLst>
            <pc:docMk/>
            <pc:sldMk cId="361080646" sldId="271"/>
            <ac:spMk id="5" creationId="{5BFE36D7-FEF3-2440-A6C6-F69FCA62C6E1}"/>
          </ac:spMkLst>
        </pc:spChg>
        <pc:spChg chg="mod">
          <ac:chgData name="Holland, Bryan" userId="e8f1c8a4-81f4-43d5-a055-9ef316a02aa6" providerId="ADAL" clId="{045D5D3F-211A-4578-9A9B-E1A2B33F80F1}" dt="2020-08-19T00:08:17.562" v="19" actId="20577"/>
          <ac:spMkLst>
            <pc:docMk/>
            <pc:sldMk cId="361080646" sldId="271"/>
            <ac:spMk id="6" creationId="{87AA3FDA-EC78-0E45-A40C-B0DC0C5CB17B}"/>
          </ac:spMkLst>
        </pc:spChg>
      </pc:sldChg>
      <pc:sldChg chg="addSp delSp modSp">
        <pc:chgData name="Holland, Bryan" userId="e8f1c8a4-81f4-43d5-a055-9ef316a02aa6" providerId="ADAL" clId="{045D5D3F-211A-4578-9A9B-E1A2B33F80F1}" dt="2020-08-19T00:33:44.037" v="385" actId="120"/>
        <pc:sldMkLst>
          <pc:docMk/>
          <pc:sldMk cId="3371357374" sldId="272"/>
        </pc:sldMkLst>
        <pc:spChg chg="del">
          <ac:chgData name="Holland, Bryan" userId="e8f1c8a4-81f4-43d5-a055-9ef316a02aa6" providerId="ADAL" clId="{045D5D3F-211A-4578-9A9B-E1A2B33F80F1}" dt="2020-08-19T00:14:08.247" v="189" actId="478"/>
          <ac:spMkLst>
            <pc:docMk/>
            <pc:sldMk cId="3371357374" sldId="272"/>
            <ac:spMk id="4" creationId="{EE0534B4-C645-014B-A18C-FF1C212D56E9}"/>
          </ac:spMkLst>
        </pc:spChg>
        <pc:spChg chg="mod">
          <ac:chgData name="Holland, Bryan" userId="e8f1c8a4-81f4-43d5-a055-9ef316a02aa6" providerId="ADAL" clId="{045D5D3F-211A-4578-9A9B-E1A2B33F80F1}" dt="2020-08-19T00:33:44.037" v="385" actId="120"/>
          <ac:spMkLst>
            <pc:docMk/>
            <pc:sldMk cId="3371357374" sldId="272"/>
            <ac:spMk id="5" creationId="{594D3209-D892-714D-B022-0396309625B0}"/>
          </ac:spMkLst>
        </pc:spChg>
        <pc:picChg chg="add mod">
          <ac:chgData name="Holland, Bryan" userId="e8f1c8a4-81f4-43d5-a055-9ef316a02aa6" providerId="ADAL" clId="{045D5D3F-211A-4578-9A9B-E1A2B33F80F1}" dt="2020-08-19T00:17:06.926" v="229" actId="1076"/>
          <ac:picMkLst>
            <pc:docMk/>
            <pc:sldMk cId="3371357374" sldId="272"/>
            <ac:picMk id="3" creationId="{6D6E4B22-1D0A-4439-BB37-3A94A5E8DC03}"/>
          </ac:picMkLst>
        </pc:picChg>
      </pc:sldChg>
      <pc:sldChg chg="addSp delSp modSp">
        <pc:chgData name="Holland, Bryan" userId="e8f1c8a4-81f4-43d5-a055-9ef316a02aa6" providerId="ADAL" clId="{045D5D3F-211A-4578-9A9B-E1A2B33F80F1}" dt="2020-08-19T00:35:09.881" v="417" actId="20577"/>
        <pc:sldMkLst>
          <pc:docMk/>
          <pc:sldMk cId="93313041" sldId="273"/>
        </pc:sldMkLst>
        <pc:spChg chg="add del">
          <ac:chgData name="Holland, Bryan" userId="e8f1c8a4-81f4-43d5-a055-9ef316a02aa6" providerId="ADAL" clId="{045D5D3F-211A-4578-9A9B-E1A2B33F80F1}" dt="2020-08-19T00:19:32.485" v="239" actId="478"/>
          <ac:spMkLst>
            <pc:docMk/>
            <pc:sldMk cId="93313041" sldId="273"/>
            <ac:spMk id="2" creationId="{9E075B9E-9FB3-4A7F-9B55-1B732D3C2BEF}"/>
          </ac:spMkLst>
        </pc:spChg>
        <pc:spChg chg="add del mod">
          <ac:chgData name="Holland, Bryan" userId="e8f1c8a4-81f4-43d5-a055-9ef316a02aa6" providerId="ADAL" clId="{045D5D3F-211A-4578-9A9B-E1A2B33F80F1}" dt="2020-08-19T00:19:55.501" v="243" actId="478"/>
          <ac:spMkLst>
            <pc:docMk/>
            <pc:sldMk cId="93313041" sldId="273"/>
            <ac:spMk id="3" creationId="{C339AD78-3FFE-4F96-A8C2-9A356E1FC1CC}"/>
          </ac:spMkLst>
        </pc:spChg>
        <pc:spChg chg="del mod">
          <ac:chgData name="Holland, Bryan" userId="e8f1c8a4-81f4-43d5-a055-9ef316a02aa6" providerId="ADAL" clId="{045D5D3F-211A-4578-9A9B-E1A2B33F80F1}" dt="2020-08-19T00:19:46.160" v="240"/>
          <ac:spMkLst>
            <pc:docMk/>
            <pc:sldMk cId="93313041" sldId="273"/>
            <ac:spMk id="4" creationId="{DE169EF0-A454-1743-B632-F99861AA15E2}"/>
          </ac:spMkLst>
        </pc:spChg>
        <pc:spChg chg="add mod">
          <ac:chgData name="Holland, Bryan" userId="e8f1c8a4-81f4-43d5-a055-9ef316a02aa6" providerId="ADAL" clId="{045D5D3F-211A-4578-9A9B-E1A2B33F80F1}" dt="2020-08-19T00:35:09.881" v="417" actId="20577"/>
          <ac:spMkLst>
            <pc:docMk/>
            <pc:sldMk cId="93313041" sldId="273"/>
            <ac:spMk id="5" creationId="{38D70813-D9BC-4495-B454-3660C9EC5859}"/>
          </ac:spMkLst>
        </pc:spChg>
      </pc:sldChg>
      <pc:sldChg chg="del">
        <pc:chgData name="Holland, Bryan" userId="e8f1c8a4-81f4-43d5-a055-9ef316a02aa6" providerId="ADAL" clId="{045D5D3F-211A-4578-9A9B-E1A2B33F80F1}" dt="2020-08-19T00:26:58.504" v="365" actId="2696"/>
        <pc:sldMkLst>
          <pc:docMk/>
          <pc:sldMk cId="454324573" sldId="274"/>
        </pc:sldMkLst>
      </pc:sldChg>
      <pc:sldChg chg="del">
        <pc:chgData name="Holland, Bryan" userId="e8f1c8a4-81f4-43d5-a055-9ef316a02aa6" providerId="ADAL" clId="{045D5D3F-211A-4578-9A9B-E1A2B33F80F1}" dt="2020-08-19T00:26:54.483" v="364" actId="2696"/>
        <pc:sldMkLst>
          <pc:docMk/>
          <pc:sldMk cId="3686456496" sldId="275"/>
        </pc:sldMkLst>
      </pc:sldChg>
      <pc:sldChg chg="modSp">
        <pc:chgData name="Holland, Bryan" userId="e8f1c8a4-81f4-43d5-a055-9ef316a02aa6" providerId="ADAL" clId="{045D5D3F-211A-4578-9A9B-E1A2B33F80F1}" dt="2020-08-19T00:26:44.465" v="363" actId="20577"/>
        <pc:sldMkLst>
          <pc:docMk/>
          <pc:sldMk cId="2356952736" sldId="276"/>
        </pc:sldMkLst>
        <pc:spChg chg="mod">
          <ac:chgData name="Holland, Bryan" userId="e8f1c8a4-81f4-43d5-a055-9ef316a02aa6" providerId="ADAL" clId="{045D5D3F-211A-4578-9A9B-E1A2B33F80F1}" dt="2020-08-19T00:26:44.465" v="363" actId="20577"/>
          <ac:spMkLst>
            <pc:docMk/>
            <pc:sldMk cId="2356952736" sldId="276"/>
            <ac:spMk id="5" creationId="{38D70813-D9BC-4495-B454-3660C9EC5859}"/>
          </ac:spMkLst>
        </pc:spChg>
      </pc:sldChg>
      <pc:sldChg chg="addSp modSp">
        <pc:chgData name="Holland, Bryan" userId="e8f1c8a4-81f4-43d5-a055-9ef316a02aa6" providerId="ADAL" clId="{045D5D3F-211A-4578-9A9B-E1A2B33F80F1}" dt="2020-08-19T00:30:16.838" v="383" actId="20577"/>
        <pc:sldMkLst>
          <pc:docMk/>
          <pc:sldMk cId="776379737" sldId="277"/>
        </pc:sldMkLst>
        <pc:spChg chg="mod">
          <ac:chgData name="Holland, Bryan" userId="e8f1c8a4-81f4-43d5-a055-9ef316a02aa6" providerId="ADAL" clId="{045D5D3F-211A-4578-9A9B-E1A2B33F80F1}" dt="2020-08-19T00:30:16.838" v="383" actId="20577"/>
          <ac:spMkLst>
            <pc:docMk/>
            <pc:sldMk cId="776379737" sldId="277"/>
            <ac:spMk id="5" creationId="{38D70813-D9BC-4495-B454-3660C9EC5859}"/>
          </ac:spMkLst>
        </pc:spChg>
        <pc:picChg chg="add mod">
          <ac:chgData name="Holland, Bryan" userId="e8f1c8a4-81f4-43d5-a055-9ef316a02aa6" providerId="ADAL" clId="{045D5D3F-211A-4578-9A9B-E1A2B33F80F1}" dt="2020-08-19T00:28:53.170" v="382" actId="1076"/>
          <ac:picMkLst>
            <pc:docMk/>
            <pc:sldMk cId="776379737" sldId="277"/>
            <ac:picMk id="3" creationId="{7A1ABE80-8248-463C-83E9-EC87E74504D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BA63C6-05AC-784F-BAEE-45CD7446A2A8}" type="datetimeFigureOut">
              <a:rPr lang="en-US" smtClean="0"/>
              <a:t>8/31/2020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2498FE-3035-1A4E-8CD3-C7F75B1119F9}" type="slidenum">
              <a:rPr lang="en-US" smtClean="0"/>
              <a:t>‹#›</a:t>
            </a:fld>
            <a:endParaRPr lang="en-US" dirty="0"/>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dirty="0"/>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dirty="0"/>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8/31/2020</a:t>
            </a:fld>
            <a:endParaRPr lang="en-US" dirty="0"/>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dirty="0"/>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sz="8800" dirty="0"/>
              <a:t>NEMA Supports the Certified Results of the Group B Code Development Process</a:t>
            </a:r>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a:xfrm>
            <a:off x="4983869" y="9672156"/>
            <a:ext cx="18290381" cy="3556163"/>
          </a:xfrm>
        </p:spPr>
        <p:txBody>
          <a:bodyPr>
            <a:normAutofit/>
          </a:bodyPr>
          <a:lstStyle/>
          <a:p>
            <a:r>
              <a:rPr lang="en-US" sz="5400" dirty="0"/>
              <a:t>Impact of Online Voting, Cost Impact, Voting Guide, Voter Eligibility, and Validation Process Appeal Hearing</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SEPTEMBER 14, 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a:xfrm>
            <a:off x="4732637" y="5334000"/>
            <a:ext cx="19438003" cy="8931910"/>
          </a:xfrm>
        </p:spPr>
        <p:txBody>
          <a:bodyPr>
            <a:normAutofit lnSpcReduction="10000"/>
          </a:bodyPr>
          <a:lstStyle/>
          <a:p>
            <a:r>
              <a:rPr lang="en-US" sz="4000" dirty="0"/>
              <a:t>Strength in numbers fused with sector expertise is the hallmark of the National Electrical Manufacturers Association (NEMA). We are nearly </a:t>
            </a:r>
            <a:r>
              <a:rPr lang="en-US" sz="4000" b="1" dirty="0"/>
              <a:t>325</a:t>
            </a:r>
            <a:r>
              <a:rPr lang="en-US" sz="4000" dirty="0"/>
              <a:t> Member companies representing a wide range of electrical equipment and medical imaging manufacturers that make safe, reliable, and efficient products and systems serving seven major markets:</a:t>
            </a:r>
          </a:p>
          <a:p>
            <a:r>
              <a:rPr lang="en-US" sz="4000" dirty="0"/>
              <a:t>	• Building Infrastructure • Building Systems • Lighting Systems </a:t>
            </a:r>
          </a:p>
          <a:p>
            <a:r>
              <a:rPr lang="en-US" sz="4000" dirty="0"/>
              <a:t>	• Industrial Products &amp; Systems • Transportation Systems </a:t>
            </a:r>
          </a:p>
          <a:p>
            <a:r>
              <a:rPr lang="en-US" sz="4000" dirty="0"/>
              <a:t>	• Utility Products &amp; Systems • Medical Imaging </a:t>
            </a:r>
          </a:p>
          <a:p>
            <a:r>
              <a:rPr lang="en-US" sz="4000" dirty="0"/>
              <a:t>Our combined industries account for </a:t>
            </a:r>
            <a:r>
              <a:rPr lang="en-US" sz="4000" b="1" dirty="0"/>
              <a:t>370,000</a:t>
            </a:r>
            <a:r>
              <a:rPr lang="en-US" sz="4000" dirty="0"/>
              <a:t> American jobs in more than </a:t>
            </a:r>
            <a:r>
              <a:rPr lang="en-US" sz="4000" b="1" dirty="0"/>
              <a:t>6,100</a:t>
            </a:r>
            <a:r>
              <a:rPr lang="en-US" sz="4000" dirty="0"/>
              <a:t> facilities covering every state. These industries produce </a:t>
            </a:r>
            <a:r>
              <a:rPr lang="en-US" sz="4000" b="1" dirty="0"/>
              <a:t>$124 </a:t>
            </a:r>
            <a:r>
              <a:rPr lang="en-US" sz="4000" dirty="0"/>
              <a:t>billion in shipments and </a:t>
            </a:r>
            <a:r>
              <a:rPr lang="en-US" sz="4000" b="1" dirty="0"/>
              <a:t>$42 </a:t>
            </a:r>
            <a:r>
              <a:rPr lang="en-US" sz="4000" dirty="0"/>
              <a:t>billion in exports of electrical equipment and medical imaging technologies per year.</a:t>
            </a:r>
          </a:p>
          <a:p>
            <a:r>
              <a:rPr lang="en-US" sz="4000" dirty="0"/>
              <a:t>NEMA publishes more than </a:t>
            </a:r>
            <a:r>
              <a:rPr lang="en-US" sz="4000" b="1" dirty="0"/>
              <a:t>700</a:t>
            </a:r>
            <a:r>
              <a:rPr lang="en-US" sz="4000" dirty="0"/>
              <a:t> electrical and medical imaging Standards and technical papers that cover millions of Member products. We believes that Standards play a vital part in the design, production, and distribution of products destined for both national and international commerce.</a:t>
            </a:r>
          </a:p>
        </p:txBody>
      </p:sp>
      <p:pic>
        <p:nvPicPr>
          <p:cNvPr id="3" name="Picture 2" descr="A close up of a logo&#10;&#10;Description automatically generated">
            <a:extLst>
              <a:ext uri="{FF2B5EF4-FFF2-40B4-BE49-F238E27FC236}">
                <a16:creationId xmlns:a16="http://schemas.microsoft.com/office/drawing/2014/main" id="{6D6E4B22-1D0A-4439-BB37-3A94A5E8DC03}"/>
              </a:ext>
            </a:extLst>
          </p:cNvPr>
          <p:cNvPicPr>
            <a:picLocks noChangeAspect="1"/>
          </p:cNvPicPr>
          <p:nvPr/>
        </p:nvPicPr>
        <p:blipFill>
          <a:blip r:embed="rId2"/>
          <a:stretch>
            <a:fillRect/>
          </a:stretch>
        </p:blipFill>
        <p:spPr>
          <a:xfrm>
            <a:off x="7849677" y="1216660"/>
            <a:ext cx="12262061" cy="3872230"/>
          </a:xfrm>
          <a:prstGeom prst="rect">
            <a:avLst/>
          </a:prstGeom>
        </p:spPr>
      </p:pic>
    </p:spTree>
    <p:extLst>
      <p:ext uri="{BB962C8B-B14F-4D97-AF65-F5344CB8AC3E}">
        <p14:creationId xmlns:p14="http://schemas.microsoft.com/office/powerpoint/2010/main" val="3371357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D70813-D9BC-4495-B454-3660C9EC5859}"/>
              </a:ext>
            </a:extLst>
          </p:cNvPr>
          <p:cNvSpPr>
            <a:spLocks noGrp="1"/>
          </p:cNvSpPr>
          <p:nvPr>
            <p:ph idx="1"/>
          </p:nvPr>
        </p:nvSpPr>
        <p:spPr>
          <a:xfrm>
            <a:off x="4668520" y="2551374"/>
            <a:ext cx="19441160" cy="11164626"/>
          </a:xfrm>
        </p:spPr>
        <p:txBody>
          <a:bodyPr>
            <a:normAutofit fontScale="70000" lnSpcReduction="20000"/>
          </a:bodyPr>
          <a:lstStyle/>
          <a:p>
            <a:r>
              <a:rPr lang="en-US" sz="7200" dirty="0"/>
              <a:t>NEMA fully supports the certified results of the ICC Group B code development process and strongly urge the Appeal Board to reject the appeals under consideration related to the twenty proposals named in the appeal documents and to dismiss the allegations made regarding voter eligibility and validation. </a:t>
            </a:r>
          </a:p>
          <a:p>
            <a:endParaRPr lang="en-US" sz="7200" dirty="0"/>
          </a:p>
          <a:p>
            <a:r>
              <a:rPr lang="en-US" sz="7200" dirty="0"/>
              <a:t>Despite the arguments made in the appeal documents, the validation committee and subsequent audit has affirmed and certified that all the rules and requirements of CP#28-05 – Code Development were followed. Furthermore, the eligibility and validity of the Governmental Member Voting Representatives was upheld.</a:t>
            </a:r>
          </a:p>
          <a:p>
            <a:endParaRPr lang="en-US" sz="7200" dirty="0"/>
          </a:p>
          <a:p>
            <a:r>
              <a:rPr lang="en-US" sz="7200" dirty="0"/>
              <a:t>We believe the appropriate solution for any concerns with the current code development process is for all interested parties to participate on and contribute to the Long Term Code Development Process Committee and the two related workgroups to correct any perceived or certain flaws in the code development process or voting procedures in CP#28-05 – Code Development.</a:t>
            </a:r>
          </a:p>
        </p:txBody>
      </p:sp>
    </p:spTree>
    <p:extLst>
      <p:ext uri="{BB962C8B-B14F-4D97-AF65-F5344CB8AC3E}">
        <p14:creationId xmlns:p14="http://schemas.microsoft.com/office/powerpoint/2010/main" val="9331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D70813-D9BC-4495-B454-3660C9EC5859}"/>
              </a:ext>
            </a:extLst>
          </p:cNvPr>
          <p:cNvSpPr>
            <a:spLocks noGrp="1"/>
          </p:cNvSpPr>
          <p:nvPr>
            <p:ph idx="1"/>
          </p:nvPr>
        </p:nvSpPr>
        <p:spPr>
          <a:xfrm>
            <a:off x="4668520" y="2573960"/>
            <a:ext cx="19227800" cy="9435159"/>
          </a:xfrm>
        </p:spPr>
        <p:txBody>
          <a:bodyPr>
            <a:normAutofit/>
          </a:bodyPr>
          <a:lstStyle/>
          <a:p>
            <a:r>
              <a:rPr lang="en-US" sz="5000" dirty="0"/>
              <a:t>Invalidating the results of these twenty proposals or the votes of the properly vetted Governmental Members would only serve to undermine the integrity of ICC and the I-Codes development process. </a:t>
            </a:r>
          </a:p>
          <a:p>
            <a:endParaRPr lang="en-US" sz="1050" dirty="0"/>
          </a:p>
          <a:p>
            <a:r>
              <a:rPr lang="en-US" sz="5000" dirty="0"/>
              <a:t>Therefore, NEMA strongly urges the Appeals Board to reject these appeals and reaffirm the duly certified results as published in the 2019 Group B Report on the Code Development Process.</a:t>
            </a:r>
          </a:p>
          <a:p>
            <a:endParaRPr lang="en-US" sz="1000" dirty="0"/>
          </a:p>
          <a:p>
            <a:r>
              <a:rPr lang="en-US" sz="5000" dirty="0"/>
              <a:t>NEMA sincerely appreciates your time and consideration of our public comment.</a:t>
            </a:r>
          </a:p>
        </p:txBody>
      </p:sp>
      <p:pic>
        <p:nvPicPr>
          <p:cNvPr id="3" name="Picture 2" descr="greenlogo">
            <a:extLst>
              <a:ext uri="{FF2B5EF4-FFF2-40B4-BE49-F238E27FC236}">
                <a16:creationId xmlns:a16="http://schemas.microsoft.com/office/drawing/2014/main" id="{7A1ABE80-8248-463C-83E9-EC87E74504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1655" y="9235440"/>
            <a:ext cx="13862118" cy="448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4105917"/>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DB23191718A145B9EA88D95090701D" ma:contentTypeVersion="10" ma:contentTypeDescription="Create a new document." ma:contentTypeScope="" ma:versionID="cdbe1397193e281b43b2e37f64ab26ea">
  <xsd:schema xmlns:xsd="http://www.w3.org/2001/XMLSchema" xmlns:xs="http://www.w3.org/2001/XMLSchema" xmlns:p="http://schemas.microsoft.com/office/2006/metadata/properties" xmlns:ns3="37ecb571-9338-46a4-9034-03c4941ce117" targetNamespace="http://schemas.microsoft.com/office/2006/metadata/properties" ma:root="true" ma:fieldsID="2851f2c50284d30484f0f181385df8ba" ns3:_="">
    <xsd:import namespace="37ecb571-9338-46a4-9034-03c4941ce11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ecb571-9338-46a4-9034-03c4941ce1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E3960F-D87E-4E37-A822-90B429A931D0}">
  <ds:schemaRefs>
    <ds:schemaRef ds:uri="http://schemas.microsoft.com/sharepoint/v3/contenttype/forms"/>
  </ds:schemaRefs>
</ds:datastoreItem>
</file>

<file path=customXml/itemProps2.xml><?xml version="1.0" encoding="utf-8"?>
<ds:datastoreItem xmlns:ds="http://schemas.openxmlformats.org/officeDocument/2006/customXml" ds:itemID="{281E7077-D701-4320-B7F7-8BF108E311D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F4301B1-9774-492C-BDF9-4AB7577355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ecb571-9338-46a4-9034-03c4941ce1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1724</TotalTime>
  <Words>439</Words>
  <Application>Microsoft Office PowerPoint</Application>
  <PresentationFormat>Custom</PresentationFormat>
  <Paragraphs>19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NEMA Supports the Certified Results of the Group B Code Development Process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Holland, Bryan</cp:lastModifiedBy>
  <cp:revision>17</cp:revision>
  <dcterms:created xsi:type="dcterms:W3CDTF">2020-08-05T15:22:46Z</dcterms:created>
  <dcterms:modified xsi:type="dcterms:W3CDTF">2020-08-31T17:44:21Z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0x01010042DB23191718A145B9EA88D95090701D</vt:lpwstr>
  </property>
</Properties>
</file>