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4"/>
  </p:notesMasterIdLst>
  <p:sldIdLst>
    <p:sldId id="271" r:id="rId5"/>
    <p:sldId id="277" r:id="rId6"/>
    <p:sldId id="285" r:id="rId7"/>
    <p:sldId id="286" r:id="rId8"/>
    <p:sldId id="290" r:id="rId9"/>
    <p:sldId id="288" r:id="rId10"/>
    <p:sldId id="289" r:id="rId11"/>
    <p:sldId id="287" r:id="rId12"/>
    <p:sldId id="291" r:id="rId13"/>
  </p:sldIdLst>
  <p:sldSz cx="24387175" cy="13716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913D"/>
    <a:srgbClr val="FE5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CABC0E-3F0C-4A0F-B54D-16E3A06B4E3D}" v="1" dt="2020-09-08T18:26:18.3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p:restoredTop sz="94674"/>
  </p:normalViewPr>
  <p:slideViewPr>
    <p:cSldViewPr snapToGrid="0" snapToObjects="1">
      <p:cViewPr varScale="1">
        <p:scale>
          <a:sx n="55" d="100"/>
          <a:sy n="55" d="100"/>
        </p:scale>
        <p:origin x="576" y="7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Pfeiffer" userId="f3957bb0-449b-4a93-8e6f-a720ff76c43c" providerId="ADAL" clId="{2BCABC0E-3F0C-4A0F-B54D-16E3A06B4E3D}"/>
    <pc:docChg chg="custSel addSld modSld">
      <pc:chgData name="Mike Pfeiffer" userId="f3957bb0-449b-4a93-8e6f-a720ff76c43c" providerId="ADAL" clId="{2BCABC0E-3F0C-4A0F-B54D-16E3A06B4E3D}" dt="2020-09-10T18:30:57.432" v="9606" actId="20577"/>
      <pc:docMkLst>
        <pc:docMk/>
      </pc:docMkLst>
      <pc:sldChg chg="modSp">
        <pc:chgData name="Mike Pfeiffer" userId="f3957bb0-449b-4a93-8e6f-a720ff76c43c" providerId="ADAL" clId="{2BCABC0E-3F0C-4A0F-B54D-16E3A06B4E3D}" dt="2020-09-09T20:17:22.741" v="8199" actId="20577"/>
        <pc:sldMkLst>
          <pc:docMk/>
          <pc:sldMk cId="361080646" sldId="271"/>
        </pc:sldMkLst>
        <pc:spChg chg="mod">
          <ac:chgData name="Mike Pfeiffer" userId="f3957bb0-449b-4a93-8e6f-a720ff76c43c" providerId="ADAL" clId="{2BCABC0E-3F0C-4A0F-B54D-16E3A06B4E3D}" dt="2020-09-09T18:15:35.441" v="4262" actId="20577"/>
          <ac:spMkLst>
            <pc:docMk/>
            <pc:sldMk cId="361080646" sldId="271"/>
            <ac:spMk id="4" creationId="{EF3D0F37-12DA-1F4E-8455-D12E7CDC9CF0}"/>
          </ac:spMkLst>
        </pc:spChg>
        <pc:spChg chg="mod">
          <ac:chgData name="Mike Pfeiffer" userId="f3957bb0-449b-4a93-8e6f-a720ff76c43c" providerId="ADAL" clId="{2BCABC0E-3F0C-4A0F-B54D-16E3A06B4E3D}" dt="2020-09-08T18:21:01.068" v="161" actId="20577"/>
          <ac:spMkLst>
            <pc:docMk/>
            <pc:sldMk cId="361080646" sldId="271"/>
            <ac:spMk id="5" creationId="{5BFE36D7-FEF3-2440-A6C6-F69FCA62C6E1}"/>
          </ac:spMkLst>
        </pc:spChg>
        <pc:spChg chg="mod">
          <ac:chgData name="Mike Pfeiffer" userId="f3957bb0-449b-4a93-8e6f-a720ff76c43c" providerId="ADAL" clId="{2BCABC0E-3F0C-4A0F-B54D-16E3A06B4E3D}" dt="2020-09-09T20:17:22.741" v="8199" actId="20577"/>
          <ac:spMkLst>
            <pc:docMk/>
            <pc:sldMk cId="361080646" sldId="271"/>
            <ac:spMk id="6" creationId="{87AA3FDA-EC78-0E45-A40C-B0DC0C5CB17B}"/>
          </ac:spMkLst>
        </pc:spChg>
      </pc:sldChg>
      <pc:sldChg chg="modSp">
        <pc:chgData name="Mike Pfeiffer" userId="f3957bb0-449b-4a93-8e6f-a720ff76c43c" providerId="ADAL" clId="{2BCABC0E-3F0C-4A0F-B54D-16E3A06B4E3D}" dt="2020-09-10T13:57:38.633" v="8205" actId="20577"/>
        <pc:sldMkLst>
          <pc:docMk/>
          <pc:sldMk cId="105938298" sldId="277"/>
        </pc:sldMkLst>
        <pc:spChg chg="mod">
          <ac:chgData name="Mike Pfeiffer" userId="f3957bb0-449b-4a93-8e6f-a720ff76c43c" providerId="ADAL" clId="{2BCABC0E-3F0C-4A0F-B54D-16E3A06B4E3D}" dt="2020-09-10T13:57:38.633" v="8205" actId="20577"/>
          <ac:spMkLst>
            <pc:docMk/>
            <pc:sldMk cId="105938298" sldId="277"/>
            <ac:spMk id="5" creationId="{594D3209-D892-714D-B022-0396309625B0}"/>
          </ac:spMkLst>
        </pc:spChg>
      </pc:sldChg>
      <pc:sldChg chg="modSp">
        <pc:chgData name="Mike Pfeiffer" userId="f3957bb0-449b-4a93-8e6f-a720ff76c43c" providerId="ADAL" clId="{2BCABC0E-3F0C-4A0F-B54D-16E3A06B4E3D}" dt="2020-09-10T14:43:21.810" v="8377" actId="20577"/>
        <pc:sldMkLst>
          <pc:docMk/>
          <pc:sldMk cId="703710608" sldId="285"/>
        </pc:sldMkLst>
        <pc:spChg chg="mod">
          <ac:chgData name="Mike Pfeiffer" userId="f3957bb0-449b-4a93-8e6f-a720ff76c43c" providerId="ADAL" clId="{2BCABC0E-3F0C-4A0F-B54D-16E3A06B4E3D}" dt="2020-09-08T18:25:32.100" v="992" actId="20577"/>
          <ac:spMkLst>
            <pc:docMk/>
            <pc:sldMk cId="703710608" sldId="285"/>
            <ac:spMk id="4" creationId="{EE0534B4-C645-014B-A18C-FF1C212D56E9}"/>
          </ac:spMkLst>
        </pc:spChg>
        <pc:spChg chg="mod">
          <ac:chgData name="Mike Pfeiffer" userId="f3957bb0-449b-4a93-8e6f-a720ff76c43c" providerId="ADAL" clId="{2BCABC0E-3F0C-4A0F-B54D-16E3A06B4E3D}" dt="2020-09-10T14:43:21.810" v="8377" actId="20577"/>
          <ac:spMkLst>
            <pc:docMk/>
            <pc:sldMk cId="703710608" sldId="285"/>
            <ac:spMk id="5" creationId="{594D3209-D892-714D-B022-0396309625B0}"/>
          </ac:spMkLst>
        </pc:spChg>
      </pc:sldChg>
      <pc:sldChg chg="modSp">
        <pc:chgData name="Mike Pfeiffer" userId="f3957bb0-449b-4a93-8e6f-a720ff76c43c" providerId="ADAL" clId="{2BCABC0E-3F0C-4A0F-B54D-16E3A06B4E3D}" dt="2020-09-09T18:28:27.638" v="5154" actId="20577"/>
        <pc:sldMkLst>
          <pc:docMk/>
          <pc:sldMk cId="1042410226" sldId="286"/>
        </pc:sldMkLst>
        <pc:spChg chg="mod">
          <ac:chgData name="Mike Pfeiffer" userId="f3957bb0-449b-4a93-8e6f-a720ff76c43c" providerId="ADAL" clId="{2BCABC0E-3F0C-4A0F-B54D-16E3A06B4E3D}" dt="2020-09-09T18:21:30.186" v="4664" actId="20577"/>
          <ac:spMkLst>
            <pc:docMk/>
            <pc:sldMk cId="1042410226" sldId="286"/>
            <ac:spMk id="4" creationId="{EE0534B4-C645-014B-A18C-FF1C212D56E9}"/>
          </ac:spMkLst>
        </pc:spChg>
        <pc:spChg chg="mod">
          <ac:chgData name="Mike Pfeiffer" userId="f3957bb0-449b-4a93-8e6f-a720ff76c43c" providerId="ADAL" clId="{2BCABC0E-3F0C-4A0F-B54D-16E3A06B4E3D}" dt="2020-09-09T18:28:27.638" v="5154" actId="20577"/>
          <ac:spMkLst>
            <pc:docMk/>
            <pc:sldMk cId="1042410226" sldId="286"/>
            <ac:spMk id="5" creationId="{594D3209-D892-714D-B022-0396309625B0}"/>
          </ac:spMkLst>
        </pc:spChg>
      </pc:sldChg>
      <pc:sldChg chg="modSp">
        <pc:chgData name="Mike Pfeiffer" userId="f3957bb0-449b-4a93-8e6f-a720ff76c43c" providerId="ADAL" clId="{2BCABC0E-3F0C-4A0F-B54D-16E3A06B4E3D}" dt="2020-09-10T18:30:57.432" v="9606" actId="20577"/>
        <pc:sldMkLst>
          <pc:docMk/>
          <pc:sldMk cId="3280286508" sldId="287"/>
        </pc:sldMkLst>
        <pc:spChg chg="mod">
          <ac:chgData name="Mike Pfeiffer" userId="f3957bb0-449b-4a93-8e6f-a720ff76c43c" providerId="ADAL" clId="{2BCABC0E-3F0C-4A0F-B54D-16E3A06B4E3D}" dt="2020-09-10T15:00:27.314" v="8507" actId="20577"/>
          <ac:spMkLst>
            <pc:docMk/>
            <pc:sldMk cId="3280286508" sldId="287"/>
            <ac:spMk id="4" creationId="{EE0534B4-C645-014B-A18C-FF1C212D56E9}"/>
          </ac:spMkLst>
        </pc:spChg>
        <pc:spChg chg="mod">
          <ac:chgData name="Mike Pfeiffer" userId="f3957bb0-449b-4a93-8e6f-a720ff76c43c" providerId="ADAL" clId="{2BCABC0E-3F0C-4A0F-B54D-16E3A06B4E3D}" dt="2020-09-10T18:30:57.432" v="9606" actId="20577"/>
          <ac:spMkLst>
            <pc:docMk/>
            <pc:sldMk cId="3280286508" sldId="287"/>
            <ac:spMk id="5" creationId="{594D3209-D892-714D-B022-0396309625B0}"/>
          </ac:spMkLst>
        </pc:spChg>
      </pc:sldChg>
      <pc:sldChg chg="modSp add">
        <pc:chgData name="Mike Pfeiffer" userId="f3957bb0-449b-4a93-8e6f-a720ff76c43c" providerId="ADAL" clId="{2BCABC0E-3F0C-4A0F-B54D-16E3A06B4E3D}" dt="2020-09-10T14:47:32.235" v="8421" actId="20577"/>
        <pc:sldMkLst>
          <pc:docMk/>
          <pc:sldMk cId="2715439092" sldId="288"/>
        </pc:sldMkLst>
        <pc:spChg chg="mod">
          <ac:chgData name="Mike Pfeiffer" userId="f3957bb0-449b-4a93-8e6f-a720ff76c43c" providerId="ADAL" clId="{2BCABC0E-3F0C-4A0F-B54D-16E3A06B4E3D}" dt="2020-09-08T18:37:23.240" v="3071" actId="20577"/>
          <ac:spMkLst>
            <pc:docMk/>
            <pc:sldMk cId="2715439092" sldId="288"/>
            <ac:spMk id="4" creationId="{EE0534B4-C645-014B-A18C-FF1C212D56E9}"/>
          </ac:spMkLst>
        </pc:spChg>
        <pc:spChg chg="mod">
          <ac:chgData name="Mike Pfeiffer" userId="f3957bb0-449b-4a93-8e6f-a720ff76c43c" providerId="ADAL" clId="{2BCABC0E-3F0C-4A0F-B54D-16E3A06B4E3D}" dt="2020-09-10T14:47:32.235" v="8421" actId="20577"/>
          <ac:spMkLst>
            <pc:docMk/>
            <pc:sldMk cId="2715439092" sldId="288"/>
            <ac:spMk id="5" creationId="{594D3209-D892-714D-B022-0396309625B0}"/>
          </ac:spMkLst>
        </pc:spChg>
      </pc:sldChg>
      <pc:sldChg chg="modSp add">
        <pc:chgData name="Mike Pfeiffer" userId="f3957bb0-449b-4a93-8e6f-a720ff76c43c" providerId="ADAL" clId="{2BCABC0E-3F0C-4A0F-B54D-16E3A06B4E3D}" dt="2020-09-10T14:58:41.762" v="8444" actId="20577"/>
        <pc:sldMkLst>
          <pc:docMk/>
          <pc:sldMk cId="3628403374" sldId="289"/>
        </pc:sldMkLst>
        <pc:spChg chg="mod">
          <ac:chgData name="Mike Pfeiffer" userId="f3957bb0-449b-4a93-8e6f-a720ff76c43c" providerId="ADAL" clId="{2BCABC0E-3F0C-4A0F-B54D-16E3A06B4E3D}" dt="2020-09-09T18:41:28.408" v="6458" actId="20577"/>
          <ac:spMkLst>
            <pc:docMk/>
            <pc:sldMk cId="3628403374" sldId="289"/>
            <ac:spMk id="4" creationId="{EE0534B4-C645-014B-A18C-FF1C212D56E9}"/>
          </ac:spMkLst>
        </pc:spChg>
        <pc:spChg chg="mod">
          <ac:chgData name="Mike Pfeiffer" userId="f3957bb0-449b-4a93-8e6f-a720ff76c43c" providerId="ADAL" clId="{2BCABC0E-3F0C-4A0F-B54D-16E3A06B4E3D}" dt="2020-09-10T14:58:41.762" v="8444" actId="20577"/>
          <ac:spMkLst>
            <pc:docMk/>
            <pc:sldMk cId="3628403374" sldId="289"/>
            <ac:spMk id="5" creationId="{594D3209-D892-714D-B022-0396309625B0}"/>
          </ac:spMkLst>
        </pc:spChg>
      </pc:sldChg>
      <pc:sldChg chg="modSp add">
        <pc:chgData name="Mike Pfeiffer" userId="f3957bb0-449b-4a93-8e6f-a720ff76c43c" providerId="ADAL" clId="{2BCABC0E-3F0C-4A0F-B54D-16E3A06B4E3D}" dt="2020-09-10T14:47:10.474" v="8413" actId="20577"/>
        <pc:sldMkLst>
          <pc:docMk/>
          <pc:sldMk cId="1409678387" sldId="290"/>
        </pc:sldMkLst>
        <pc:spChg chg="mod">
          <ac:chgData name="Mike Pfeiffer" userId="f3957bb0-449b-4a93-8e6f-a720ff76c43c" providerId="ADAL" clId="{2BCABC0E-3F0C-4A0F-B54D-16E3A06B4E3D}" dt="2020-09-09T19:40:58.794" v="7974" actId="20577"/>
          <ac:spMkLst>
            <pc:docMk/>
            <pc:sldMk cId="1409678387" sldId="290"/>
            <ac:spMk id="4" creationId="{EE0534B4-C645-014B-A18C-FF1C212D56E9}"/>
          </ac:spMkLst>
        </pc:spChg>
        <pc:spChg chg="mod">
          <ac:chgData name="Mike Pfeiffer" userId="f3957bb0-449b-4a93-8e6f-a720ff76c43c" providerId="ADAL" clId="{2BCABC0E-3F0C-4A0F-B54D-16E3A06B4E3D}" dt="2020-09-10T14:47:10.474" v="8413" actId="20577"/>
          <ac:spMkLst>
            <pc:docMk/>
            <pc:sldMk cId="1409678387" sldId="290"/>
            <ac:spMk id="5" creationId="{594D3209-D892-714D-B022-0396309625B0}"/>
          </ac:spMkLst>
        </pc:spChg>
      </pc:sldChg>
      <pc:sldChg chg="modSp add">
        <pc:chgData name="Mike Pfeiffer" userId="f3957bb0-449b-4a93-8e6f-a720ff76c43c" providerId="ADAL" clId="{2BCABC0E-3F0C-4A0F-B54D-16E3A06B4E3D}" dt="2020-09-10T15:05:49.228" v="9480" actId="20577"/>
        <pc:sldMkLst>
          <pc:docMk/>
          <pc:sldMk cId="3071542069" sldId="291"/>
        </pc:sldMkLst>
        <pc:spChg chg="mod">
          <ac:chgData name="Mike Pfeiffer" userId="f3957bb0-449b-4a93-8e6f-a720ff76c43c" providerId="ADAL" clId="{2BCABC0E-3F0C-4A0F-B54D-16E3A06B4E3D}" dt="2020-09-10T15:00:49.290" v="8546" actId="20577"/>
          <ac:spMkLst>
            <pc:docMk/>
            <pc:sldMk cId="3071542069" sldId="291"/>
            <ac:spMk id="4" creationId="{EE0534B4-C645-014B-A18C-FF1C212D56E9}"/>
          </ac:spMkLst>
        </pc:spChg>
        <pc:spChg chg="mod">
          <ac:chgData name="Mike Pfeiffer" userId="f3957bb0-449b-4a93-8e6f-a720ff76c43c" providerId="ADAL" clId="{2BCABC0E-3F0C-4A0F-B54D-16E3A06B4E3D}" dt="2020-09-10T15:05:49.228" v="9480" actId="20577"/>
          <ac:spMkLst>
            <pc:docMk/>
            <pc:sldMk cId="3071542069" sldId="291"/>
            <ac:spMk id="5" creationId="{594D3209-D892-714D-B022-0396309625B0}"/>
          </ac:spMkLst>
        </pc:spChg>
      </pc:sldChg>
    </pc:docChg>
  </pc:docChgLst>
  <pc:docChgLst>
    <pc:chgData name="Mike Pfeiffer" userId="f3957bb0-449b-4a93-8e6f-a720ff76c43c" providerId="ADAL" clId="{7352D7B0-1C11-409B-9C91-573B934B4FD7}"/>
    <pc:docChg chg="custSel addSld modSld">
      <pc:chgData name="Mike Pfeiffer" userId="f3957bb0-449b-4a93-8e6f-a720ff76c43c" providerId="ADAL" clId="{7352D7B0-1C11-409B-9C91-573B934B4FD7}" dt="2020-09-01T15:01:49.955" v="3911" actId="20577"/>
      <pc:docMkLst>
        <pc:docMk/>
      </pc:docMkLst>
      <pc:sldChg chg="modSp">
        <pc:chgData name="Mike Pfeiffer" userId="f3957bb0-449b-4a93-8e6f-a720ff76c43c" providerId="ADAL" clId="{7352D7B0-1C11-409B-9C91-573B934B4FD7}" dt="2020-09-01T15:01:49.955" v="3911" actId="20577"/>
        <pc:sldMkLst>
          <pc:docMk/>
          <pc:sldMk cId="361080646" sldId="271"/>
        </pc:sldMkLst>
        <pc:spChg chg="mod">
          <ac:chgData name="Mike Pfeiffer" userId="f3957bb0-449b-4a93-8e6f-a720ff76c43c" providerId="ADAL" clId="{7352D7B0-1C11-409B-9C91-573B934B4FD7}" dt="2020-09-01T15:01:13.251" v="3863" actId="20577"/>
          <ac:spMkLst>
            <pc:docMk/>
            <pc:sldMk cId="361080646" sldId="271"/>
            <ac:spMk id="4" creationId="{EF3D0F37-12DA-1F4E-8455-D12E7CDC9CF0}"/>
          </ac:spMkLst>
        </pc:spChg>
        <pc:spChg chg="mod">
          <ac:chgData name="Mike Pfeiffer" userId="f3957bb0-449b-4a93-8e6f-a720ff76c43c" providerId="ADAL" clId="{7352D7B0-1C11-409B-9C91-573B934B4FD7}" dt="2020-09-01T15:01:49.955" v="3911" actId="20577"/>
          <ac:spMkLst>
            <pc:docMk/>
            <pc:sldMk cId="361080646" sldId="271"/>
            <ac:spMk id="5" creationId="{5BFE36D7-FEF3-2440-A6C6-F69FCA62C6E1}"/>
          </ac:spMkLst>
        </pc:spChg>
        <pc:spChg chg="mod">
          <ac:chgData name="Mike Pfeiffer" userId="f3957bb0-449b-4a93-8e6f-a720ff76c43c" providerId="ADAL" clId="{7352D7B0-1C11-409B-9C91-573B934B4FD7}" dt="2020-09-01T14:21:35.183" v="19" actId="20577"/>
          <ac:spMkLst>
            <pc:docMk/>
            <pc:sldMk cId="361080646" sldId="271"/>
            <ac:spMk id="6" creationId="{87AA3FDA-EC78-0E45-A40C-B0DC0C5CB17B}"/>
          </ac:spMkLst>
        </pc:spChg>
      </pc:sldChg>
      <pc:sldChg chg="modSp">
        <pc:chgData name="Mike Pfeiffer" userId="f3957bb0-449b-4a93-8e6f-a720ff76c43c" providerId="ADAL" clId="{7352D7B0-1C11-409B-9C91-573B934B4FD7}" dt="2020-09-01T14:39:36.420" v="1345" actId="20577"/>
        <pc:sldMkLst>
          <pc:docMk/>
          <pc:sldMk cId="105938298" sldId="277"/>
        </pc:sldMkLst>
        <pc:spChg chg="mod">
          <ac:chgData name="Mike Pfeiffer" userId="f3957bb0-449b-4a93-8e6f-a720ff76c43c" providerId="ADAL" clId="{7352D7B0-1C11-409B-9C91-573B934B4FD7}" dt="2020-09-01T14:39:36.420" v="1345" actId="20577"/>
          <ac:spMkLst>
            <pc:docMk/>
            <pc:sldMk cId="105938298" sldId="277"/>
            <ac:spMk id="5" creationId="{594D3209-D892-714D-B022-0396309625B0}"/>
          </ac:spMkLst>
        </pc:spChg>
      </pc:sldChg>
      <pc:sldChg chg="modSp">
        <pc:chgData name="Mike Pfeiffer" userId="f3957bb0-449b-4a93-8e6f-a720ff76c43c" providerId="ADAL" clId="{7352D7B0-1C11-409B-9C91-573B934B4FD7}" dt="2020-09-01T14:44:36.275" v="2261" actId="20577"/>
        <pc:sldMkLst>
          <pc:docMk/>
          <pc:sldMk cId="703710608" sldId="285"/>
        </pc:sldMkLst>
        <pc:spChg chg="mod">
          <ac:chgData name="Mike Pfeiffer" userId="f3957bb0-449b-4a93-8e6f-a720ff76c43c" providerId="ADAL" clId="{7352D7B0-1C11-409B-9C91-573B934B4FD7}" dt="2020-09-01T14:43:17.348" v="1948" actId="20577"/>
          <ac:spMkLst>
            <pc:docMk/>
            <pc:sldMk cId="703710608" sldId="285"/>
            <ac:spMk id="4" creationId="{EE0534B4-C645-014B-A18C-FF1C212D56E9}"/>
          </ac:spMkLst>
        </pc:spChg>
        <pc:spChg chg="mod">
          <ac:chgData name="Mike Pfeiffer" userId="f3957bb0-449b-4a93-8e6f-a720ff76c43c" providerId="ADAL" clId="{7352D7B0-1C11-409B-9C91-573B934B4FD7}" dt="2020-09-01T14:44:36.275" v="2261" actId="20577"/>
          <ac:spMkLst>
            <pc:docMk/>
            <pc:sldMk cId="703710608" sldId="285"/>
            <ac:spMk id="5" creationId="{594D3209-D892-714D-B022-0396309625B0}"/>
          </ac:spMkLst>
        </pc:spChg>
      </pc:sldChg>
      <pc:sldChg chg="modSp">
        <pc:chgData name="Mike Pfeiffer" userId="f3957bb0-449b-4a93-8e6f-a720ff76c43c" providerId="ADAL" clId="{7352D7B0-1C11-409B-9C91-573B934B4FD7}" dt="2020-09-01T14:49:04.273" v="3065" actId="21"/>
        <pc:sldMkLst>
          <pc:docMk/>
          <pc:sldMk cId="1042410226" sldId="286"/>
        </pc:sldMkLst>
        <pc:spChg chg="mod">
          <ac:chgData name="Mike Pfeiffer" userId="f3957bb0-449b-4a93-8e6f-a720ff76c43c" providerId="ADAL" clId="{7352D7B0-1C11-409B-9C91-573B934B4FD7}" dt="2020-09-01T14:48:34.419" v="3053" actId="20577"/>
          <ac:spMkLst>
            <pc:docMk/>
            <pc:sldMk cId="1042410226" sldId="286"/>
            <ac:spMk id="4" creationId="{EE0534B4-C645-014B-A18C-FF1C212D56E9}"/>
          </ac:spMkLst>
        </pc:spChg>
        <pc:spChg chg="mod">
          <ac:chgData name="Mike Pfeiffer" userId="f3957bb0-449b-4a93-8e6f-a720ff76c43c" providerId="ADAL" clId="{7352D7B0-1C11-409B-9C91-573B934B4FD7}" dt="2020-09-01T14:49:04.273" v="3065" actId="21"/>
          <ac:spMkLst>
            <pc:docMk/>
            <pc:sldMk cId="1042410226" sldId="286"/>
            <ac:spMk id="5" creationId="{594D3209-D892-714D-B022-0396309625B0}"/>
          </ac:spMkLst>
        </pc:spChg>
      </pc:sldChg>
      <pc:sldChg chg="modSp add">
        <pc:chgData name="Mike Pfeiffer" userId="f3957bb0-449b-4a93-8e6f-a720ff76c43c" providerId="ADAL" clId="{7352D7B0-1C11-409B-9C91-573B934B4FD7}" dt="2020-09-01T14:54:00.404" v="3860" actId="20577"/>
        <pc:sldMkLst>
          <pc:docMk/>
          <pc:sldMk cId="3280286508" sldId="287"/>
        </pc:sldMkLst>
        <pc:spChg chg="mod">
          <ac:chgData name="Mike Pfeiffer" userId="f3957bb0-449b-4a93-8e6f-a720ff76c43c" providerId="ADAL" clId="{7352D7B0-1C11-409B-9C91-573B934B4FD7}" dt="2020-09-01T14:49:19.947" v="3091" actId="20577"/>
          <ac:spMkLst>
            <pc:docMk/>
            <pc:sldMk cId="3280286508" sldId="287"/>
            <ac:spMk id="4" creationId="{EE0534B4-C645-014B-A18C-FF1C212D56E9}"/>
          </ac:spMkLst>
        </pc:spChg>
        <pc:spChg chg="mod">
          <ac:chgData name="Mike Pfeiffer" userId="f3957bb0-449b-4a93-8e6f-a720ff76c43c" providerId="ADAL" clId="{7352D7B0-1C11-409B-9C91-573B934B4FD7}" dt="2020-09-01T14:54:00.404" v="3860" actId="20577"/>
          <ac:spMkLst>
            <pc:docMk/>
            <pc:sldMk cId="3280286508" sldId="287"/>
            <ac:spMk id="5" creationId="{594D3209-D892-714D-B022-0396309625B0}"/>
          </ac:spMkLst>
        </pc:spChg>
      </pc:sldChg>
    </pc:docChg>
  </pc:docChgLst>
  <pc:docChgLst>
    <pc:chgData name="Mike Pfeiffer" userId="f3957bb0-449b-4a93-8e6f-a720ff76c43c" providerId="ADAL" clId="{AB69A37F-E887-49EB-AED9-E23C83D05B0C}"/>
    <pc:docChg chg="custSel modSld">
      <pc:chgData name="Mike Pfeiffer" userId="f3957bb0-449b-4a93-8e6f-a720ff76c43c" providerId="ADAL" clId="{AB69A37F-E887-49EB-AED9-E23C83D05B0C}" dt="2020-09-01T21:01:15.222" v="1198" actId="20577"/>
      <pc:docMkLst>
        <pc:docMk/>
      </pc:docMkLst>
      <pc:sldChg chg="modSp">
        <pc:chgData name="Mike Pfeiffer" userId="f3957bb0-449b-4a93-8e6f-a720ff76c43c" providerId="ADAL" clId="{AB69A37F-E887-49EB-AED9-E23C83D05B0C}" dt="2020-09-01T20:57:04.307" v="932" actId="20577"/>
        <pc:sldMkLst>
          <pc:docMk/>
          <pc:sldMk cId="361080646" sldId="271"/>
        </pc:sldMkLst>
        <pc:spChg chg="mod">
          <ac:chgData name="Mike Pfeiffer" userId="f3957bb0-449b-4a93-8e6f-a720ff76c43c" providerId="ADAL" clId="{AB69A37F-E887-49EB-AED9-E23C83D05B0C}" dt="2020-09-01T20:57:04.307" v="932" actId="20577"/>
          <ac:spMkLst>
            <pc:docMk/>
            <pc:sldMk cId="361080646" sldId="271"/>
            <ac:spMk id="5" creationId="{5BFE36D7-FEF3-2440-A6C6-F69FCA62C6E1}"/>
          </ac:spMkLst>
        </pc:spChg>
      </pc:sldChg>
      <pc:sldChg chg="modSp">
        <pc:chgData name="Mike Pfeiffer" userId="f3957bb0-449b-4a93-8e6f-a720ff76c43c" providerId="ADAL" clId="{AB69A37F-E887-49EB-AED9-E23C83D05B0C}" dt="2020-09-01T20:57:17.135" v="941" actId="20577"/>
        <pc:sldMkLst>
          <pc:docMk/>
          <pc:sldMk cId="105938298" sldId="277"/>
        </pc:sldMkLst>
        <pc:spChg chg="mod">
          <ac:chgData name="Mike Pfeiffer" userId="f3957bb0-449b-4a93-8e6f-a720ff76c43c" providerId="ADAL" clId="{AB69A37F-E887-49EB-AED9-E23C83D05B0C}" dt="2020-09-01T20:57:17.135" v="941" actId="20577"/>
          <ac:spMkLst>
            <pc:docMk/>
            <pc:sldMk cId="105938298" sldId="277"/>
            <ac:spMk id="5" creationId="{594D3209-D892-714D-B022-0396309625B0}"/>
          </ac:spMkLst>
        </pc:spChg>
      </pc:sldChg>
      <pc:sldChg chg="modSp">
        <pc:chgData name="Mike Pfeiffer" userId="f3957bb0-449b-4a93-8e6f-a720ff76c43c" providerId="ADAL" clId="{AB69A37F-E887-49EB-AED9-E23C83D05B0C}" dt="2020-09-01T20:58:41.470" v="1074" actId="20577"/>
        <pc:sldMkLst>
          <pc:docMk/>
          <pc:sldMk cId="703710608" sldId="285"/>
        </pc:sldMkLst>
        <pc:spChg chg="mod">
          <ac:chgData name="Mike Pfeiffer" userId="f3957bb0-449b-4a93-8e6f-a720ff76c43c" providerId="ADAL" clId="{AB69A37F-E887-49EB-AED9-E23C83D05B0C}" dt="2020-09-01T20:58:41.470" v="1074" actId="20577"/>
          <ac:spMkLst>
            <pc:docMk/>
            <pc:sldMk cId="703710608" sldId="285"/>
            <ac:spMk id="5" creationId="{594D3209-D892-714D-B022-0396309625B0}"/>
          </ac:spMkLst>
        </pc:spChg>
      </pc:sldChg>
      <pc:sldChg chg="modSp">
        <pc:chgData name="Mike Pfeiffer" userId="f3957bb0-449b-4a93-8e6f-a720ff76c43c" providerId="ADAL" clId="{AB69A37F-E887-49EB-AED9-E23C83D05B0C}" dt="2020-09-01T18:13:55.675" v="394" actId="20577"/>
        <pc:sldMkLst>
          <pc:docMk/>
          <pc:sldMk cId="1042410226" sldId="286"/>
        </pc:sldMkLst>
        <pc:spChg chg="mod">
          <ac:chgData name="Mike Pfeiffer" userId="f3957bb0-449b-4a93-8e6f-a720ff76c43c" providerId="ADAL" clId="{AB69A37F-E887-49EB-AED9-E23C83D05B0C}" dt="2020-09-01T18:13:55.675" v="394" actId="20577"/>
          <ac:spMkLst>
            <pc:docMk/>
            <pc:sldMk cId="1042410226" sldId="286"/>
            <ac:spMk id="5" creationId="{594D3209-D892-714D-B022-0396309625B0}"/>
          </ac:spMkLst>
        </pc:spChg>
      </pc:sldChg>
      <pc:sldChg chg="modSp">
        <pc:chgData name="Mike Pfeiffer" userId="f3957bb0-449b-4a93-8e6f-a720ff76c43c" providerId="ADAL" clId="{AB69A37F-E887-49EB-AED9-E23C83D05B0C}" dt="2020-09-01T21:01:15.222" v="1198" actId="20577"/>
        <pc:sldMkLst>
          <pc:docMk/>
          <pc:sldMk cId="3280286508" sldId="287"/>
        </pc:sldMkLst>
        <pc:spChg chg="mod">
          <ac:chgData name="Mike Pfeiffer" userId="f3957bb0-449b-4a93-8e6f-a720ff76c43c" providerId="ADAL" clId="{AB69A37F-E887-49EB-AED9-E23C83D05B0C}" dt="2020-09-01T21:01:15.222" v="1198" actId="20577"/>
          <ac:spMkLst>
            <pc:docMk/>
            <pc:sldMk cId="3280286508" sldId="287"/>
            <ac:spMk id="5" creationId="{594D3209-D892-714D-B022-0396309625B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DBA63C6-05AC-784F-BAEE-45CD7446A2A8}" type="datetimeFigureOut">
              <a:rPr lang="en-US" smtClean="0"/>
              <a:t>9/10/2020</a:t>
            </a:fld>
            <a:endParaRPr lang="en-US"/>
          </a:p>
        </p:txBody>
      </p:sp>
      <p:sp>
        <p:nvSpPr>
          <p:cNvPr id="4" name="Slide Image Placeholder 3"/>
          <p:cNvSpPr>
            <a:spLocks noGrp="1" noRot="1" noChangeAspect="1"/>
          </p:cNvSpPr>
          <p:nvPr>
            <p:ph type="sldImg" idx="2"/>
          </p:nvPr>
        </p:nvSpPr>
        <p:spPr>
          <a:xfrm>
            <a:off x="715963" y="1162050"/>
            <a:ext cx="5578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2498FE-3035-1A4E-8CD3-C7F75B1119F9}" type="slidenum">
              <a:rPr lang="en-US" smtClean="0"/>
              <a:t>‹#›</a:t>
            </a:fld>
            <a:endParaRPr lang="en-US"/>
          </a:p>
        </p:txBody>
      </p:sp>
    </p:spTree>
    <p:extLst>
      <p:ext uri="{BB962C8B-B14F-4D97-AF65-F5344CB8AC3E}">
        <p14:creationId xmlns:p14="http://schemas.microsoft.com/office/powerpoint/2010/main" val="277631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456A817-2C63-9F48-A32D-BD76A692F6C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6D32D94F-292A-004C-AE57-95885854DF11}"/>
              </a:ext>
            </a:extLst>
          </p:cNvPr>
          <p:cNvPicPr>
            <a:picLocks noChangeAspect="1"/>
          </p:cNvPicPr>
          <p:nvPr userDrawn="1"/>
        </p:nvPicPr>
        <p:blipFill>
          <a:blip r:embed="rId2"/>
          <a:srcRect/>
          <a:stretch/>
        </p:blipFill>
        <p:spPr>
          <a:xfrm>
            <a:off x="4996467" y="2232026"/>
            <a:ext cx="6527800" cy="2400300"/>
          </a:xfrm>
          <a:prstGeom prst="rect">
            <a:avLst/>
          </a:prstGeom>
        </p:spPr>
      </p:pic>
      <p:sp>
        <p:nvSpPr>
          <p:cNvPr id="9" name="Rectangle 8">
            <a:extLst>
              <a:ext uri="{FF2B5EF4-FFF2-40B4-BE49-F238E27FC236}">
                <a16:creationId xmlns:a16="http://schemas.microsoft.com/office/drawing/2014/main" id="{DFA7732A-ECF9-4D44-BD29-CF7436DADDC0}"/>
              </a:ext>
            </a:extLst>
          </p:cNvPr>
          <p:cNvSpPr/>
          <p:nvPr userDrawn="1"/>
        </p:nvSpPr>
        <p:spPr>
          <a:xfrm>
            <a:off x="3957501" y="1120547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94BAA794-D723-3845-80DD-8533FD7427FB}"/>
              </a:ext>
            </a:extLst>
          </p:cNvPr>
          <p:cNvSpPr>
            <a:spLocks noGrp="1"/>
          </p:cNvSpPr>
          <p:nvPr>
            <p:ph type="ctrTitle"/>
          </p:nvPr>
        </p:nvSpPr>
        <p:spPr>
          <a:xfrm>
            <a:off x="4990168" y="6455602"/>
            <a:ext cx="18290381" cy="3216555"/>
          </a:xfrm>
        </p:spPr>
        <p:txBody>
          <a:bodyPr lIns="0" anchor="t" anchorCtr="0">
            <a:noAutofit/>
          </a:bodyPr>
          <a:lstStyle>
            <a:lvl1pPr algn="l">
              <a:defRPr sz="13000">
                <a:solidFill>
                  <a:schemeClr val="tx1"/>
                </a:solidFill>
              </a:defRPr>
            </a:lvl1pPr>
          </a:lstStyle>
          <a:p>
            <a:r>
              <a:rPr lang="en-US" dirty="0"/>
              <a:t>Click to edit Master title style</a:t>
            </a:r>
          </a:p>
        </p:txBody>
      </p:sp>
      <p:sp>
        <p:nvSpPr>
          <p:cNvPr id="13" name="Subtitle 2">
            <a:extLst>
              <a:ext uri="{FF2B5EF4-FFF2-40B4-BE49-F238E27FC236}">
                <a16:creationId xmlns:a16="http://schemas.microsoft.com/office/drawing/2014/main" id="{823F45A2-BB81-1745-9672-5B703F30B191}"/>
              </a:ext>
            </a:extLst>
          </p:cNvPr>
          <p:cNvSpPr>
            <a:spLocks noGrp="1"/>
          </p:cNvSpPr>
          <p:nvPr>
            <p:ph type="subTitle" idx="1"/>
          </p:nvPr>
        </p:nvSpPr>
        <p:spPr>
          <a:xfrm>
            <a:off x="4983869" y="10275887"/>
            <a:ext cx="18290381" cy="2416174"/>
          </a:xfrm>
        </p:spPr>
        <p:txBody>
          <a:bodyPr lIns="0">
            <a:normAutofit/>
          </a:bodyPr>
          <a:lstStyle>
            <a:lvl1pPr marL="0" indent="0" algn="l">
              <a:buNone/>
              <a:defRPr sz="4400">
                <a:solidFill>
                  <a:schemeClr val="tx1"/>
                </a:solidFill>
              </a:defRPr>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Tree>
    <p:extLst>
      <p:ext uri="{BB962C8B-B14F-4D97-AF65-F5344CB8AC3E}">
        <p14:creationId xmlns:p14="http://schemas.microsoft.com/office/powerpoint/2010/main" val="344579273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91E87D0A-951C-CD4B-8CBF-3FCF6A5632ED}"/>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BE178230-C2ED-9F45-AB61-7973BC0B625B}"/>
              </a:ext>
            </a:extLst>
          </p:cNvPr>
          <p:cNvPicPr>
            <a:picLocks noChangeAspect="1"/>
          </p:cNvPicPr>
          <p:nvPr userDrawn="1"/>
        </p:nvPicPr>
        <p:blipFill>
          <a:blip r:embed="rId2"/>
          <a:stretch>
            <a:fillRect/>
          </a:stretch>
        </p:blipFill>
        <p:spPr>
          <a:xfrm>
            <a:off x="1045365" y="1533843"/>
            <a:ext cx="2839079" cy="1043942"/>
          </a:xfrm>
          <a:prstGeom prst="rect">
            <a:avLst/>
          </a:prstGeom>
        </p:spPr>
      </p:pic>
      <p:sp>
        <p:nvSpPr>
          <p:cNvPr id="8" name="Rectangle 7">
            <a:extLst>
              <a:ext uri="{FF2B5EF4-FFF2-40B4-BE49-F238E27FC236}">
                <a16:creationId xmlns:a16="http://schemas.microsoft.com/office/drawing/2014/main" id="{566A46E3-3C18-F940-A223-B8208D718F21}"/>
              </a:ext>
            </a:extLst>
          </p:cNvPr>
          <p:cNvSpPr/>
          <p:nvPr userDrawn="1"/>
        </p:nvSpPr>
        <p:spPr>
          <a:xfrm>
            <a:off x="3957501" y="11171583"/>
            <a:ext cx="553140" cy="254441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a:extLst>
              <a:ext uri="{FF2B5EF4-FFF2-40B4-BE49-F238E27FC236}">
                <a16:creationId xmlns:a16="http://schemas.microsoft.com/office/drawing/2014/main" id="{09E65B1B-0CF7-5C40-A965-E53561FF22A7}"/>
              </a:ext>
            </a:extLst>
          </p:cNvPr>
          <p:cNvSpPr>
            <a:spLocks noGrp="1"/>
          </p:cNvSpPr>
          <p:nvPr>
            <p:ph type="title"/>
          </p:nvPr>
        </p:nvSpPr>
        <p:spPr>
          <a:xfrm>
            <a:off x="5156200" y="730251"/>
            <a:ext cx="15573375" cy="2651126"/>
          </a:xfrm>
        </p:spPr>
        <p:txBody>
          <a:bodyPr/>
          <a:lstStyle/>
          <a:p>
            <a:r>
              <a:rPr lang="en-US" dirty="0"/>
              <a:t>Click to edit Master title style</a:t>
            </a:r>
          </a:p>
        </p:txBody>
      </p:sp>
      <p:sp>
        <p:nvSpPr>
          <p:cNvPr id="15" name="Content Placeholder 2">
            <a:extLst>
              <a:ext uri="{FF2B5EF4-FFF2-40B4-BE49-F238E27FC236}">
                <a16:creationId xmlns:a16="http://schemas.microsoft.com/office/drawing/2014/main" id="{FE9BD040-C3CC-9B44-9D50-41CFA0A77AEA}"/>
              </a:ext>
            </a:extLst>
          </p:cNvPr>
          <p:cNvSpPr>
            <a:spLocks noGrp="1"/>
          </p:cNvSpPr>
          <p:nvPr>
            <p:ph idx="1"/>
          </p:nvPr>
        </p:nvSpPr>
        <p:spPr>
          <a:xfrm>
            <a:off x="5156200" y="3438940"/>
            <a:ext cx="180879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411194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bg>
      <p:bgRef idx="1001">
        <a:schemeClr val="bg1"/>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9E79650-5622-9548-BFAE-D253D80F1704}"/>
              </a:ext>
            </a:extLst>
          </p:cNvPr>
          <p:cNvSpPr/>
          <p:nvPr userDrawn="1"/>
        </p:nvSpPr>
        <p:spPr>
          <a:xfrm>
            <a:off x="695739" y="0"/>
            <a:ext cx="3538332"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114D13DB-8DDE-294F-9F15-76476A299D63}"/>
              </a:ext>
            </a:extLst>
          </p:cNvPr>
          <p:cNvSpPr>
            <a:spLocks noGrp="1" noChangeAspect="1"/>
          </p:cNvSpPr>
          <p:nvPr>
            <p:ph type="pic" sz="quarter" idx="10"/>
          </p:nvPr>
        </p:nvSpPr>
        <p:spPr>
          <a:xfrm>
            <a:off x="1827075" y="1778692"/>
            <a:ext cx="21945600" cy="10972800"/>
          </a:xfrm>
        </p:spPr>
        <p:txBody>
          <a:bodyPr/>
          <a:lstStyle/>
          <a:p>
            <a:endParaRPr lang="en-US"/>
          </a:p>
        </p:txBody>
      </p:sp>
    </p:spTree>
    <p:extLst>
      <p:ext uri="{BB962C8B-B14F-4D97-AF65-F5344CB8AC3E}">
        <p14:creationId xmlns:p14="http://schemas.microsoft.com/office/powerpoint/2010/main" val="14554821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bg>
      <p:bgRef idx="1001">
        <a:schemeClr val="bg1"/>
      </p:bgRef>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C014621-4265-BC45-B5B5-D3BE82924BBB}"/>
              </a:ext>
            </a:extLst>
          </p:cNvPr>
          <p:cNvSpPr/>
          <p:nvPr userDrawn="1"/>
        </p:nvSpPr>
        <p:spPr>
          <a:xfrm>
            <a:off x="695738" y="0"/>
            <a:ext cx="6644861" cy="1371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B59E4676-072B-564B-92B2-26AC27ED4956}"/>
              </a:ext>
            </a:extLst>
          </p:cNvPr>
          <p:cNvSpPr>
            <a:spLocks noGrp="1"/>
          </p:cNvSpPr>
          <p:nvPr>
            <p:ph idx="1"/>
          </p:nvPr>
        </p:nvSpPr>
        <p:spPr>
          <a:xfrm>
            <a:off x="1625600" y="1840672"/>
            <a:ext cx="4206240" cy="10732328"/>
          </a:xfrm>
        </p:spPr>
        <p:txBody>
          <a:bodyPr>
            <a:normAutofit/>
          </a:bodyPr>
          <a:lstStyle>
            <a:lvl1pPr marL="0" indent="0">
              <a:buNone/>
              <a:defRPr sz="4200">
                <a:solidFill>
                  <a:schemeClr val="bg1"/>
                </a:solidFill>
              </a:defRPr>
            </a:lvl1pPr>
            <a:lvl2pPr marL="914400" indent="0">
              <a:buNone/>
              <a:defRPr>
                <a:solidFill>
                  <a:schemeClr val="bg1"/>
                </a:solidFill>
              </a:defRPr>
            </a:lvl2pPr>
            <a:lvl3pPr marL="1828800" indent="0">
              <a:buNone/>
              <a:defRPr>
                <a:solidFill>
                  <a:schemeClr val="bg1"/>
                </a:solidFill>
              </a:defRPr>
            </a:lvl3pPr>
            <a:lvl4pPr marL="2743200" indent="0">
              <a:buNone/>
              <a:defRPr>
                <a:solidFill>
                  <a:schemeClr val="bg1"/>
                </a:solidFill>
              </a:defRPr>
            </a:lvl4pPr>
            <a:lvl5pPr marL="3657600" indent="0">
              <a:buNone/>
              <a:defRPr>
                <a:solidFill>
                  <a:schemeClr val="bg1"/>
                </a:solidFill>
              </a:defRPr>
            </a:lvl5pPr>
          </a:lstStyle>
          <a:p>
            <a:pPr lvl="0"/>
            <a:r>
              <a:rPr lang="en-US" dirty="0"/>
              <a:t>Click to edit Master text styles</a:t>
            </a:r>
          </a:p>
        </p:txBody>
      </p:sp>
      <p:sp>
        <p:nvSpPr>
          <p:cNvPr id="13" name="Picture Placeholder 12">
            <a:extLst>
              <a:ext uri="{FF2B5EF4-FFF2-40B4-BE49-F238E27FC236}">
                <a16:creationId xmlns:a16="http://schemas.microsoft.com/office/drawing/2014/main" id="{E9742645-C816-7D44-846F-8980912CE417}"/>
              </a:ext>
            </a:extLst>
          </p:cNvPr>
          <p:cNvSpPr>
            <a:spLocks noGrp="1" noChangeAspect="1"/>
          </p:cNvSpPr>
          <p:nvPr>
            <p:ph type="pic" sz="quarter" idx="10"/>
          </p:nvPr>
        </p:nvSpPr>
        <p:spPr>
          <a:xfrm>
            <a:off x="6375399" y="1842186"/>
            <a:ext cx="16386175" cy="10744200"/>
          </a:xfrm>
        </p:spPr>
        <p:txBody>
          <a:bodyPr/>
          <a:lstStyle/>
          <a:p>
            <a:endParaRPr lang="en-US"/>
          </a:p>
        </p:txBody>
      </p:sp>
    </p:spTree>
    <p:extLst>
      <p:ext uri="{BB962C8B-B14F-4D97-AF65-F5344CB8AC3E}">
        <p14:creationId xmlns:p14="http://schemas.microsoft.com/office/powerpoint/2010/main" val="12668999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4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41400" y="730251"/>
            <a:ext cx="19688175" cy="2651126"/>
          </a:xfrm>
        </p:spPr>
        <p:txBody>
          <a:bodyPr/>
          <a:lstStyle/>
          <a:p>
            <a:r>
              <a:rPr lang="en-US" dirty="0"/>
              <a:t>Click to edit Master title style</a:t>
            </a:r>
          </a:p>
        </p:txBody>
      </p:sp>
      <p:sp>
        <p:nvSpPr>
          <p:cNvPr id="3" name="Content Placeholder 2"/>
          <p:cNvSpPr>
            <a:spLocks noGrp="1"/>
          </p:cNvSpPr>
          <p:nvPr>
            <p:ph idx="1"/>
          </p:nvPr>
        </p:nvSpPr>
        <p:spPr>
          <a:xfrm>
            <a:off x="1041400" y="3438940"/>
            <a:ext cx="22202775" cy="8702676"/>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6635460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619" y="730251"/>
            <a:ext cx="21033938" cy="2651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76619" y="3651250"/>
            <a:ext cx="21033938" cy="870267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676618" y="12712701"/>
            <a:ext cx="5487114"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5E4463C2-9139-364C-8BF9-9BFA27E6AEDC}" type="datetimeFigureOut">
              <a:rPr lang="en-US" smtClean="0"/>
              <a:t>9/10/2020</a:t>
            </a:fld>
            <a:endParaRPr lang="en-US"/>
          </a:p>
        </p:txBody>
      </p:sp>
      <p:sp>
        <p:nvSpPr>
          <p:cNvPr id="5" name="Footer Placeholder 4"/>
          <p:cNvSpPr>
            <a:spLocks noGrp="1"/>
          </p:cNvSpPr>
          <p:nvPr>
            <p:ph type="ftr" sz="quarter" idx="3"/>
          </p:nvPr>
        </p:nvSpPr>
        <p:spPr>
          <a:xfrm>
            <a:off x="8078252" y="12712701"/>
            <a:ext cx="8230672"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223443" y="12712701"/>
            <a:ext cx="5487114"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555F7BD0-27D1-7947-AFB1-4F6856146B73}" type="slidenum">
              <a:rPr lang="en-US" smtClean="0"/>
              <a:t>‹#›</a:t>
            </a:fld>
            <a:endParaRPr lang="en-US"/>
          </a:p>
        </p:txBody>
      </p:sp>
    </p:spTree>
    <p:extLst>
      <p:ext uri="{BB962C8B-B14F-4D97-AF65-F5344CB8AC3E}">
        <p14:creationId xmlns:p14="http://schemas.microsoft.com/office/powerpoint/2010/main" val="608878634"/>
      </p:ext>
    </p:extLst>
  </p:cSld>
  <p:clrMap bg1="lt1" tx1="dk1" bg2="lt2" tx2="dk2" accent1="accent1" accent2="accent2" accent3="accent3" accent4="accent4" accent5="accent5" accent6="accent6" hlink="hlink" folHlink="folHlink"/>
  <p:sldLayoutIdLst>
    <p:sldLayoutId id="2147483681" r:id="rId1"/>
    <p:sldLayoutId id="2147483662" r:id="rId2"/>
    <p:sldLayoutId id="2147483672" r:id="rId3"/>
    <p:sldLayoutId id="2147483674" r:id="rId4"/>
    <p:sldLayoutId id="2147483675" r:id="rId5"/>
  </p:sldLayoutIdLst>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0" indent="0" algn="l" defTabSz="1828800" rtl="0" eaLnBrk="1" latinLnBrk="0" hangingPunct="1">
        <a:lnSpc>
          <a:spcPct val="90000"/>
        </a:lnSpc>
        <a:spcBef>
          <a:spcPts val="2000"/>
        </a:spcBef>
        <a:buFont typeface="Arial" panose="020B0604020202020204" pitchFamily="34" charset="0"/>
        <a:buNone/>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3D0F37-12DA-1F4E-8455-D12E7CDC9CF0}"/>
              </a:ext>
            </a:extLst>
          </p:cNvPr>
          <p:cNvSpPr>
            <a:spLocks noGrp="1"/>
          </p:cNvSpPr>
          <p:nvPr>
            <p:ph type="ctrTitle"/>
          </p:nvPr>
        </p:nvSpPr>
        <p:spPr/>
        <p:txBody>
          <a:bodyPr/>
          <a:lstStyle/>
          <a:p>
            <a:r>
              <a:rPr lang="en-US" sz="9600" dirty="0"/>
              <a:t>ICC Presentation: OGCV, Cost impact, Voting guides, Voter eligibility, Validation process</a:t>
            </a:r>
            <a:br>
              <a:rPr lang="en-US" sz="9600" dirty="0"/>
            </a:br>
            <a:endParaRPr lang="en-US" sz="9600" dirty="0"/>
          </a:p>
        </p:txBody>
      </p:sp>
      <p:sp>
        <p:nvSpPr>
          <p:cNvPr id="5" name="Subtitle 4">
            <a:extLst>
              <a:ext uri="{FF2B5EF4-FFF2-40B4-BE49-F238E27FC236}">
                <a16:creationId xmlns:a16="http://schemas.microsoft.com/office/drawing/2014/main" id="{5BFE36D7-FEF3-2440-A6C6-F69FCA62C6E1}"/>
              </a:ext>
            </a:extLst>
          </p:cNvPr>
          <p:cNvSpPr>
            <a:spLocks noGrp="1"/>
          </p:cNvSpPr>
          <p:nvPr>
            <p:ph type="subTitle" idx="1"/>
          </p:nvPr>
        </p:nvSpPr>
        <p:spPr/>
        <p:txBody>
          <a:bodyPr/>
          <a:lstStyle/>
          <a:p>
            <a:endParaRPr lang="en-US" dirty="0"/>
          </a:p>
          <a:p>
            <a:r>
              <a:rPr lang="en-US" dirty="0"/>
              <a:t>Mike Pfeiffer, SVP of Technical Services </a:t>
            </a:r>
          </a:p>
        </p:txBody>
      </p:sp>
      <p:sp>
        <p:nvSpPr>
          <p:cNvPr id="6" name="TextBox 5">
            <a:extLst>
              <a:ext uri="{FF2B5EF4-FFF2-40B4-BE49-F238E27FC236}">
                <a16:creationId xmlns:a16="http://schemas.microsoft.com/office/drawing/2014/main" id="{87AA3FDA-EC78-0E45-A40C-B0DC0C5CB17B}"/>
              </a:ext>
            </a:extLst>
          </p:cNvPr>
          <p:cNvSpPr txBox="1"/>
          <p:nvPr/>
        </p:nvSpPr>
        <p:spPr>
          <a:xfrm>
            <a:off x="4990168" y="5143986"/>
            <a:ext cx="11181902" cy="707886"/>
          </a:xfrm>
          <a:prstGeom prst="rect">
            <a:avLst/>
          </a:prstGeom>
          <a:noFill/>
        </p:spPr>
        <p:txBody>
          <a:bodyPr wrap="square" lIns="0" rtlCol="0">
            <a:spAutoFit/>
          </a:bodyPr>
          <a:lstStyle/>
          <a:p>
            <a:r>
              <a:rPr lang="en-US" sz="4000" dirty="0">
                <a:solidFill>
                  <a:schemeClr val="tx2"/>
                </a:solidFill>
                <a:latin typeface="+mj-lt"/>
              </a:rPr>
              <a:t>ICC APPEAL HEARINGS | </a:t>
            </a:r>
            <a:r>
              <a:rPr lang="en-US" sz="4000">
                <a:solidFill>
                  <a:schemeClr val="tx2"/>
                </a:solidFill>
                <a:latin typeface="+mj-lt"/>
              </a:rPr>
              <a:t>September 14, </a:t>
            </a:r>
            <a:r>
              <a:rPr lang="en-US" sz="4000" dirty="0">
                <a:solidFill>
                  <a:schemeClr val="tx2"/>
                </a:solidFill>
                <a:latin typeface="+mj-lt"/>
              </a:rPr>
              <a:t>2020</a:t>
            </a:r>
          </a:p>
        </p:txBody>
      </p:sp>
    </p:spTree>
    <p:extLst>
      <p:ext uri="{BB962C8B-B14F-4D97-AF65-F5344CB8AC3E}">
        <p14:creationId xmlns:p14="http://schemas.microsoft.com/office/powerpoint/2010/main" val="361080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lstStyle/>
          <a:p>
            <a:r>
              <a:rPr lang="en-US" dirty="0"/>
              <a:t>Scope of Appeals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Appellants state that:</a:t>
            </a:r>
          </a:p>
          <a:p>
            <a:pPr marL="2057400" lvl="1" indent="-685800"/>
            <a:r>
              <a:rPr lang="en-US" dirty="0"/>
              <a:t>Some voting representatives validated by ICC do not meet eligibility criteria in the ICC bylaws</a:t>
            </a:r>
          </a:p>
          <a:p>
            <a:pPr marL="2057400" lvl="1" indent="-685800"/>
            <a:r>
              <a:rPr lang="en-US" dirty="0"/>
              <a:t>ICC’s bylaws are highly subjective, failing to provide due process for certain groups and stakeholders</a:t>
            </a:r>
          </a:p>
          <a:p>
            <a:pPr marL="2057400" lvl="1" indent="-685800"/>
            <a:r>
              <a:rPr lang="en-US" dirty="0"/>
              <a:t>20 energy code changes which were disapproved at both hearings and approved online do not meet the “spirit and intent” of CP28 </a:t>
            </a:r>
          </a:p>
          <a:p>
            <a:pPr marL="2057400" lvl="1" indent="-685800"/>
            <a:r>
              <a:rPr lang="en-US" dirty="0"/>
              <a:t>The Energy Efficient Code Coalition (EECC) had unfair access to EECC members who were voters on the OGCV and their voting guide unduly influenced the OGCV</a:t>
            </a:r>
          </a:p>
          <a:p>
            <a:pPr marL="2057400" lvl="1" indent="-685800"/>
            <a:endParaRPr lang="en-US" dirty="0"/>
          </a:p>
          <a:p>
            <a:pPr lvl="1" indent="0">
              <a:buNone/>
            </a:pPr>
            <a:endParaRPr lang="en-US" dirty="0"/>
          </a:p>
          <a:p>
            <a:pPr marL="2057400" lvl="1" indent="-685800"/>
            <a:endParaRPr lang="en-US" dirty="0"/>
          </a:p>
          <a:p>
            <a:pPr marL="2057400" lvl="1" indent="-685800"/>
            <a:endParaRPr lang="en-US" dirty="0"/>
          </a:p>
        </p:txBody>
      </p:sp>
    </p:spTree>
    <p:extLst>
      <p:ext uri="{BB962C8B-B14F-4D97-AF65-F5344CB8AC3E}">
        <p14:creationId xmlns:p14="http://schemas.microsoft.com/office/powerpoint/2010/main" val="105938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Remedial action requested</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The results of the 20 energy proposals be set aside and the results be based on the PCH action. Revise CP28 to not allow this in the future </a:t>
            </a:r>
          </a:p>
          <a:p>
            <a:pPr marL="685800" indent="-685800">
              <a:buFont typeface="Arial" panose="020B0604020202020204" pitchFamily="34" charset="0"/>
              <a:buChar char="•"/>
            </a:pPr>
            <a:r>
              <a:rPr lang="en-US" dirty="0"/>
              <a:t>Rescind the actions taken on the IECC proposals during the OGCV</a:t>
            </a:r>
          </a:p>
          <a:p>
            <a:pPr marL="685800" indent="-685800">
              <a:buFont typeface="Arial" panose="020B0604020202020204" pitchFamily="34" charset="0"/>
              <a:buChar char="•"/>
            </a:pPr>
            <a:r>
              <a:rPr lang="en-US" dirty="0"/>
              <a:t>Reevaluate voting credentials of the GMVR’s</a:t>
            </a:r>
          </a:p>
          <a:p>
            <a:pPr marL="685800" indent="-685800">
              <a:buFont typeface="Arial" panose="020B0604020202020204" pitchFamily="34" charset="0"/>
              <a:buChar char="•"/>
            </a:pPr>
            <a:r>
              <a:rPr lang="en-US" dirty="0"/>
              <a:t>Revise bylaws to limit eligible voters to those that work in the fields of enforcement and administration of building codes </a:t>
            </a:r>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a:p>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703710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Validation Committee</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fontScale="92500" lnSpcReduction="10000"/>
          </a:bodyPr>
          <a:lstStyle/>
          <a:p>
            <a:pPr marL="685800" indent="-685800">
              <a:buFont typeface="Arial" panose="020B0604020202020204" pitchFamily="34" charset="0"/>
              <a:buChar char="•"/>
            </a:pPr>
            <a:r>
              <a:rPr lang="en-US" dirty="0"/>
              <a:t>CP28 (10.1) requires the cycle results to be “certified by a validation committee appointed by the ICC Board”</a:t>
            </a:r>
          </a:p>
          <a:p>
            <a:pPr marL="685800" indent="-685800">
              <a:buFont typeface="Arial" panose="020B0604020202020204" pitchFamily="34" charset="0"/>
              <a:buChar char="•"/>
            </a:pPr>
            <a:r>
              <a:rPr lang="en-US" dirty="0"/>
              <a:t>Excerpt from 4/8/20 “Report on the Code Development Process”: The Validation Committee directed staff to “investigate whether voting members participating in the OGCV were fully vetted and correctly reviewed and vetted in accordance with written Code Council policies and bylaws as they relate to the identified code changes”  [the 20 at issue code changes approved on the OGCV]</a:t>
            </a:r>
          </a:p>
          <a:p>
            <a:pPr marL="685800" indent="-685800">
              <a:buFont typeface="Arial" panose="020B0604020202020204" pitchFamily="34" charset="0"/>
              <a:buChar char="•"/>
            </a:pPr>
            <a:r>
              <a:rPr lang="en-US" dirty="0"/>
              <a:t>The Validation Committee certified the results having found no irregularities and confirmed a valid voting process at their March 20, 2020 meeting</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1042410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bylaws and voter applications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lnSpcReduction="10000"/>
          </a:bodyPr>
          <a:lstStyle/>
          <a:p>
            <a:pPr marL="685800" indent="-685800">
              <a:buFont typeface="Arial" panose="020B0604020202020204" pitchFamily="34" charset="0"/>
              <a:buChar char="•"/>
            </a:pPr>
            <a:r>
              <a:rPr lang="en-US" dirty="0"/>
              <a:t>Bylaws state: “A Governmental Member shall be a governmental unit, department or agency engaged in the administration, formulation, implementation, or enforcement of laws, ordinances, rules or regulations relating to the public health, safety and welfare.”</a:t>
            </a:r>
          </a:p>
          <a:p>
            <a:pPr marL="685800" indent="-685800">
              <a:buFont typeface="Arial" panose="020B0604020202020204" pitchFamily="34" charset="0"/>
              <a:buChar char="•"/>
            </a:pPr>
            <a:r>
              <a:rPr lang="en-US" dirty="0"/>
              <a:t>Appendix A in the “Report” cited the bylaws basis for all 2026 GMVR Group B voters. </a:t>
            </a:r>
          </a:p>
          <a:p>
            <a:pPr marL="685800" indent="-685800">
              <a:buFont typeface="Arial" panose="020B0604020202020204" pitchFamily="34" charset="0"/>
              <a:buChar char="•"/>
            </a:pPr>
            <a:r>
              <a:rPr lang="en-US" dirty="0"/>
              <a:t>The follow-up “Additional Documentation on Energy Votes” cited not only the bylaw basis but also noted compliance with the 30 day CP28 requirement for the GMVR applications prior to the PCH</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1409678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Voting majorities and CP28</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err="1"/>
              <a:t>cdpACCESS</a:t>
            </a:r>
            <a:r>
              <a:rPr lang="en-US" dirty="0"/>
              <a:t> was implemented in the 2014 Cycle. This included the first ever OGCV. Increased participation was a </a:t>
            </a:r>
            <a:r>
              <a:rPr lang="en-US" dirty="0" err="1"/>
              <a:t>a</a:t>
            </a:r>
            <a:r>
              <a:rPr lang="en-US" dirty="0"/>
              <a:t> key consideration for ICC in developing the cloud based platform</a:t>
            </a:r>
          </a:p>
          <a:p>
            <a:pPr marL="685800" indent="-685800">
              <a:buFont typeface="Arial" panose="020B0604020202020204" pitchFamily="34" charset="0"/>
              <a:buChar char="•"/>
            </a:pPr>
            <a:r>
              <a:rPr lang="en-US" dirty="0"/>
              <a:t>Section 8.1 of CP28 explicitly acknowledges a voting outcome of Disapproval at both the CAH and PCH followed by a final action of As Submitted via the OGCV. To this, NAHB acknowledges “This appeal does not dispute that the letter of CP28 was followed….but it is clear the spirit and intent of the process was exploited” </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271543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CP28: Cost impact and voting guides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lnSpcReduction="10000"/>
          </a:bodyPr>
          <a:lstStyle/>
          <a:p>
            <a:pPr marL="685800" indent="-685800">
              <a:buFont typeface="Arial" panose="020B0604020202020204" pitchFamily="34" charset="0"/>
              <a:buChar char="•"/>
            </a:pPr>
            <a:r>
              <a:rPr lang="en-US" dirty="0"/>
              <a:t>CP28 (3.3.5.6) requires a cost impact statement to include the impact of the proposal on cost of construction and further requires “information which substantiates such assertion”. Staff processing of code changes includes a review for such information but does not include a qualitative or quantitative evaluation of such information – this is left to the hearing process.</a:t>
            </a:r>
          </a:p>
          <a:p>
            <a:pPr marL="685800" indent="-685800">
              <a:buFont typeface="Arial" panose="020B0604020202020204" pitchFamily="34" charset="0"/>
              <a:buChar char="•"/>
            </a:pPr>
            <a:r>
              <a:rPr lang="en-US" dirty="0"/>
              <a:t>The previously cited “Report” notes that voting guides have “been in existence since the creation of the Code Council and prior with the legacy organization. They are </a:t>
            </a:r>
            <a:r>
              <a:rPr lang="en-US" u="sng" dirty="0"/>
              <a:t>not</a:t>
            </a:r>
            <a:r>
              <a:rPr lang="en-US" dirty="0"/>
              <a:t> a violation of CP28.” CP28 does not regulate voting guides.</a:t>
            </a:r>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3628403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Recommendation to the Appeals Board</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The issues raised by the appellants are not matters of “process and procedure” as required by CP1 but rather involve the “relative merits of technical matters” and therefore are not a proper matter for the Appeals Board</a:t>
            </a:r>
          </a:p>
          <a:p>
            <a:pPr marL="685800" indent="-685800">
              <a:buFont typeface="Arial" panose="020B0604020202020204" pitchFamily="34" charset="0"/>
              <a:buChar char="•"/>
            </a:pPr>
            <a:r>
              <a:rPr lang="en-US" dirty="0"/>
              <a:t>Staff recommends that the appeal by NAHB and LBA be denied.</a:t>
            </a:r>
          </a:p>
          <a:p>
            <a:pPr marL="685800" indent="-685800">
              <a:buFont typeface="Arial" panose="020B0604020202020204" pitchFamily="34" charset="0"/>
              <a:buChar char="•"/>
            </a:pPr>
            <a:r>
              <a:rPr lang="en-US" dirty="0"/>
              <a:t>[See next slide for recommendation to the ICC Board </a:t>
            </a:r>
            <a:r>
              <a:rPr lang="en-US"/>
              <a:t>of Directors]</a:t>
            </a:r>
            <a:endParaRPr lang="en-US" dirty="0"/>
          </a:p>
          <a:p>
            <a:endParaRPr lang="en-US" dirty="0"/>
          </a:p>
          <a:p>
            <a:pPr marL="685800" indent="-685800">
              <a:buFont typeface="Arial" panose="020B0604020202020204" pitchFamily="34" charset="0"/>
              <a:buChar char="•"/>
            </a:pPr>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3280286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E0534B4-C645-014B-A18C-FF1C212D56E9}"/>
              </a:ext>
            </a:extLst>
          </p:cNvPr>
          <p:cNvSpPr>
            <a:spLocks noGrp="1"/>
          </p:cNvSpPr>
          <p:nvPr>
            <p:ph type="title"/>
          </p:nvPr>
        </p:nvSpPr>
        <p:spPr/>
        <p:txBody>
          <a:bodyPr>
            <a:normAutofit/>
          </a:bodyPr>
          <a:lstStyle/>
          <a:p>
            <a:r>
              <a:rPr lang="en-US" dirty="0"/>
              <a:t>ICC Recommendation to the ICC Board of Directors</a:t>
            </a:r>
          </a:p>
        </p:txBody>
      </p:sp>
      <p:sp>
        <p:nvSpPr>
          <p:cNvPr id="5" name="Content Placeholder 4">
            <a:extLst>
              <a:ext uri="{FF2B5EF4-FFF2-40B4-BE49-F238E27FC236}">
                <a16:creationId xmlns:a16="http://schemas.microsoft.com/office/drawing/2014/main" id="{594D3209-D892-714D-B022-0396309625B0}"/>
              </a:ext>
            </a:extLst>
          </p:cNvPr>
          <p:cNvSpPr>
            <a:spLocks noGrp="1"/>
          </p:cNvSpPr>
          <p:nvPr>
            <p:ph idx="1"/>
          </p:nvPr>
        </p:nvSpPr>
        <p:spPr/>
        <p:txBody>
          <a:bodyPr>
            <a:normAutofit/>
          </a:bodyPr>
          <a:lstStyle/>
          <a:p>
            <a:pPr marL="685800" indent="-685800">
              <a:buFont typeface="Arial" panose="020B0604020202020204" pitchFamily="34" charset="0"/>
              <a:buChar char="•"/>
            </a:pPr>
            <a:r>
              <a:rPr lang="en-US" dirty="0"/>
              <a:t>The Board consider a review of the following by the relevant ICC committees for future code development:</a:t>
            </a:r>
          </a:p>
          <a:p>
            <a:pPr marL="2057400" lvl="1" indent="-685800"/>
            <a:r>
              <a:rPr lang="en-US" dirty="0"/>
              <a:t>Ending consideration of proposals defeated at both the Committee Action and Public Comment Hearings</a:t>
            </a:r>
          </a:p>
          <a:p>
            <a:pPr marL="2057400" lvl="1" indent="-685800"/>
            <a:r>
              <a:rPr lang="en-US" dirty="0"/>
              <a:t>Examine the current requirements in CP28 for cost impact</a:t>
            </a:r>
          </a:p>
          <a:p>
            <a:pPr marL="2057400" lvl="1" indent="-685800"/>
            <a:r>
              <a:rPr lang="en-US" dirty="0"/>
              <a:t>Examine the impact of the bylaw definition of a GMVR on the mission of ICC</a:t>
            </a:r>
          </a:p>
          <a:p>
            <a:pPr marL="685800" indent="-685800">
              <a:buFont typeface="Arial" panose="020B0604020202020204" pitchFamily="34" charset="0"/>
              <a:buChar char="•"/>
            </a:pPr>
            <a:r>
              <a:rPr lang="en-US" dirty="0"/>
              <a:t>The issue of voter guides is currently being evaluated by the ICC </a:t>
            </a:r>
            <a:r>
              <a:rPr lang="en-US"/>
              <a:t>LTCDP committee</a:t>
            </a:r>
          </a:p>
          <a:p>
            <a:pPr marL="685800" indent="-685800"/>
            <a:endParaRPr lang="en-US" dirty="0"/>
          </a:p>
          <a:p>
            <a:endParaRPr lang="en-US" dirty="0"/>
          </a:p>
          <a:p>
            <a:pPr marL="685800" indent="-685800">
              <a:buFont typeface="Arial" panose="020B0604020202020204" pitchFamily="34" charset="0"/>
              <a:buChar char="•"/>
            </a:pPr>
            <a:endParaRPr lang="en-US" dirty="0"/>
          </a:p>
          <a:p>
            <a:endParaRPr lang="en-US" dirty="0"/>
          </a:p>
          <a:p>
            <a:pPr marL="685800" indent="-685800">
              <a:buFont typeface="Arial" panose="020B0604020202020204" pitchFamily="34" charset="0"/>
              <a:buChar char="•"/>
            </a:pPr>
            <a:endParaRPr lang="en-US" dirty="0"/>
          </a:p>
          <a:p>
            <a:pPr marL="685800" indent="-685800">
              <a:buFont typeface="Arial" panose="020B0604020202020204" pitchFamily="34" charset="0"/>
              <a:buChar char="•"/>
            </a:pPr>
            <a:endParaRPr lang="en-US" dirty="0"/>
          </a:p>
        </p:txBody>
      </p:sp>
    </p:spTree>
    <p:extLst>
      <p:ext uri="{BB962C8B-B14F-4D97-AF65-F5344CB8AC3E}">
        <p14:creationId xmlns:p14="http://schemas.microsoft.com/office/powerpoint/2010/main" val="3071542069"/>
      </p:ext>
    </p:extLst>
  </p:cSld>
  <p:clrMapOvr>
    <a:masterClrMapping/>
  </p:clrMapOvr>
</p:sld>
</file>

<file path=ppt/theme/theme1.xml><?xml version="1.0" encoding="utf-8"?>
<a:theme xmlns:a="http://schemas.openxmlformats.org/drawingml/2006/main" name="Office Theme">
  <a:themeElements>
    <a:clrScheme name="Custom 1">
      <a:dk1>
        <a:srgbClr val="0B5940"/>
      </a:dk1>
      <a:lt1>
        <a:srgbClr val="FFFFFF"/>
      </a:lt1>
      <a:dk2>
        <a:srgbClr val="242C41"/>
      </a:dk2>
      <a:lt2>
        <a:srgbClr val="EBF1F3"/>
      </a:lt2>
      <a:accent1>
        <a:srgbClr val="D0D5CB"/>
      </a:accent1>
      <a:accent2>
        <a:srgbClr val="0A8EF3"/>
      </a:accent2>
      <a:accent3>
        <a:srgbClr val="04A9A5"/>
      </a:accent3>
      <a:accent4>
        <a:srgbClr val="FFA201"/>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79442D7EF38A4E8846AB3D287303F7" ma:contentTypeVersion="13" ma:contentTypeDescription="Create a new document." ma:contentTypeScope="" ma:versionID="d0c79bf10cc45761f752a1a75f5eef33">
  <xsd:schema xmlns:xsd="http://www.w3.org/2001/XMLSchema" xmlns:xs="http://www.w3.org/2001/XMLSchema" xmlns:p="http://schemas.microsoft.com/office/2006/metadata/properties" xmlns:ns3="d6b535f4-43ec-4ef0-9d5a-032b1f8e7e98" xmlns:ns4="2b5b9204-7e95-45e9-81ce-573cd697f03d" targetNamespace="http://schemas.microsoft.com/office/2006/metadata/properties" ma:root="true" ma:fieldsID="59d2bc988afe67e3a53078b214e6b0d3" ns3:_="" ns4:_="">
    <xsd:import namespace="d6b535f4-43ec-4ef0-9d5a-032b1f8e7e98"/>
    <xsd:import namespace="2b5b9204-7e95-45e9-81ce-573cd697f03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GenerationTime" minOccurs="0"/>
                <xsd:element ref="ns4:MediaServiceEventHashCode" minOccurs="0"/>
                <xsd:element ref="ns4:MediaServiceOCR"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b535f4-43ec-4ef0-9d5a-032b1f8e7e9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b5b9204-7e95-45e9-81ce-573cd697f03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480AD5-A830-44FD-BBEC-BCDB3568A1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b535f4-43ec-4ef0-9d5a-032b1f8e7e98"/>
    <ds:schemaRef ds:uri="2b5b9204-7e95-45e9-81ce-573cd697f0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1E7077-D701-4320-B7F7-8BF108E311D3}">
  <ds:schemaRefs>
    <ds:schemaRef ds:uri="d6b535f4-43ec-4ef0-9d5a-032b1f8e7e98"/>
    <ds:schemaRef ds:uri="http://schemas.microsoft.com/office/2006/documentManagement/types"/>
    <ds:schemaRef ds:uri="http://purl.org/dc/dcmitype/"/>
    <ds:schemaRef ds:uri="http://purl.org/dc/elements/1.1/"/>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2b5b9204-7e95-45e9-81ce-573cd697f03d"/>
    <ds:schemaRef ds:uri="http://purl.org/dc/terms/"/>
  </ds:schemaRefs>
</ds:datastoreItem>
</file>

<file path=customXml/itemProps3.xml><?xml version="1.0" encoding="utf-8"?>
<ds:datastoreItem xmlns:ds="http://schemas.openxmlformats.org/officeDocument/2006/customXml" ds:itemID="{A6E3960F-D87E-4E37-A822-90B429A931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2262</TotalTime>
  <Words>763</Words>
  <Application>Microsoft Office PowerPoint</Application>
  <PresentationFormat>Custom</PresentationFormat>
  <Paragraphs>57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ICC Presentation: OGCV, Cost impact, Voting guides, Voter eligibility, Validation process </vt:lpstr>
      <vt:lpstr>Scope of Appeals</vt:lpstr>
      <vt:lpstr>Remedial action requested</vt:lpstr>
      <vt:lpstr>ICC Validation Committee</vt:lpstr>
      <vt:lpstr>ICC bylaws and voter applications</vt:lpstr>
      <vt:lpstr>Voting majorities and CP28</vt:lpstr>
      <vt:lpstr>CP28: Cost impact and voting guides</vt:lpstr>
      <vt:lpstr>ICC Recommendation to the Appeals Board</vt:lpstr>
      <vt:lpstr>ICC Recommendation to the ICC Board of Directors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Carmel Gieson</dc:creator>
  <cp:lastModifiedBy>Mike Pfeiffer</cp:lastModifiedBy>
  <cp:revision>19</cp:revision>
  <cp:lastPrinted>2020-09-09T19:43:50Z</cp:lastPrinted>
  <dcterms:created xsi:type="dcterms:W3CDTF">2020-08-05T15:22:46Z</dcterms:created>
  <dcterms:modified xsi:type="dcterms:W3CDTF">2020-09-10T18:30:57Z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1215a8e8-73ce-4ae4-bf77-8fd9cf61a68c</vt:lpwstr>
  </property>
  <property fmtid="{D5CDD505-2E9C-101B-9397-08002B2CF9AE}" pid="3" name="ContentTypeId">
    <vt:lpwstr>0x0101005979442D7EF38A4E8846AB3D287303F7</vt:lpwstr>
  </property>
</Properties>
</file>