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4"/>
  </p:sldMasterIdLst>
  <p:notesMasterIdLst>
    <p:notesMasterId r:id="rId11"/>
  </p:notesMasterIdLst>
  <p:sldIdLst>
    <p:sldId id="271" r:id="rId5"/>
    <p:sldId id="277" r:id="rId6"/>
    <p:sldId id="272" r:id="rId7"/>
    <p:sldId id="276" r:id="rId8"/>
    <p:sldId id="278" r:id="rId9"/>
    <p:sldId id="279" r:id="rId10"/>
  </p:sldIdLst>
  <p:sldSz cx="24387175" cy="13716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9913D"/>
    <a:srgbClr val="FE5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E92BCDF-DCD8-45B9-AB16-DEED423CC073}" v="9" dt="2020-08-30T19:34:17.304"/>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614"/>
    <p:restoredTop sz="94674"/>
  </p:normalViewPr>
  <p:slideViewPr>
    <p:cSldViewPr snapToGrid="0" snapToObjects="1">
      <p:cViewPr varScale="1">
        <p:scale>
          <a:sx n="36" d="100"/>
          <a:sy n="36" d="100"/>
        </p:scale>
        <p:origin x="62" y="29"/>
      </p:cViewPr>
      <p:guideLst/>
    </p:cSldViewPr>
  </p:slideViewPr>
  <p:outlineViewPr>
    <p:cViewPr>
      <p:scale>
        <a:sx n="33" d="100"/>
        <a:sy n="33" d="100"/>
      </p:scale>
      <p:origin x="0" y="0"/>
    </p:cViewPr>
  </p:outlineViewPr>
  <p:notesTextViewPr>
    <p:cViewPr>
      <p:scale>
        <a:sx n="1" d="1"/>
        <a:sy n="1" d="1"/>
      </p:scale>
      <p:origin x="0" y="0"/>
    </p:cViewPr>
  </p:notesTextViewPr>
  <p:sorterViewPr>
    <p:cViewPr>
      <p:scale>
        <a:sx n="80" d="100"/>
        <a:sy n="8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presProps" Target="presProps.xml"/><Relationship Id="rId17" Type="http://schemas.microsoft.com/office/2015/10/relationships/revisionInfo" Target="revisionInfo.xml"/><Relationship Id="rId2" Type="http://schemas.openxmlformats.org/officeDocument/2006/relationships/customXml" Target="../customXml/item2.xml"/><Relationship Id="rId16" Type="http://schemas.microsoft.com/office/2016/11/relationships/changesInfo" Target="changesInfos/changesInfo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notesMaster" Target="notesMasters/notesMaster1.xml"/><Relationship Id="rId5" Type="http://schemas.openxmlformats.org/officeDocument/2006/relationships/slide" Target="slides/slide1.xml"/><Relationship Id="rId15" Type="http://schemas.openxmlformats.org/officeDocument/2006/relationships/tableStyles" Target="tableStyle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Urbanek, Lauren" userId="e0617af1-8e6e-4d8b-9846-52accf3063ad" providerId="ADAL" clId="{8B61A8AE-2486-48FA-8A4F-6E84ED5A36E7}"/>
    <pc:docChg chg="custSel delSld modSld">
      <pc:chgData name="Urbanek, Lauren" userId="e0617af1-8e6e-4d8b-9846-52accf3063ad" providerId="ADAL" clId="{8B61A8AE-2486-48FA-8A4F-6E84ED5A36E7}" dt="2020-08-30T19:41:55.227" v="1514" actId="20577"/>
      <pc:docMkLst>
        <pc:docMk/>
      </pc:docMkLst>
      <pc:sldChg chg="modSp">
        <pc:chgData name="Urbanek, Lauren" userId="e0617af1-8e6e-4d8b-9846-52accf3063ad" providerId="ADAL" clId="{8B61A8AE-2486-48FA-8A4F-6E84ED5A36E7}" dt="2020-08-30T18:53:24.892" v="30" actId="20577"/>
        <pc:sldMkLst>
          <pc:docMk/>
          <pc:sldMk cId="361080646" sldId="271"/>
        </pc:sldMkLst>
        <pc:spChg chg="mod">
          <ac:chgData name="Urbanek, Lauren" userId="e0617af1-8e6e-4d8b-9846-52accf3063ad" providerId="ADAL" clId="{8B61A8AE-2486-48FA-8A4F-6E84ED5A36E7}" dt="2020-08-30T18:53:09.734" v="19" actId="20577"/>
          <ac:spMkLst>
            <pc:docMk/>
            <pc:sldMk cId="361080646" sldId="271"/>
            <ac:spMk id="4" creationId="{EF3D0F37-12DA-1F4E-8455-D12E7CDC9CF0}"/>
          </ac:spMkLst>
        </pc:spChg>
        <pc:spChg chg="mod">
          <ac:chgData name="Urbanek, Lauren" userId="e0617af1-8e6e-4d8b-9846-52accf3063ad" providerId="ADAL" clId="{8B61A8AE-2486-48FA-8A4F-6E84ED5A36E7}" dt="2020-08-30T18:53:24.892" v="30" actId="20577"/>
          <ac:spMkLst>
            <pc:docMk/>
            <pc:sldMk cId="361080646" sldId="271"/>
            <ac:spMk id="6" creationId="{87AA3FDA-EC78-0E45-A40C-B0DC0C5CB17B}"/>
          </ac:spMkLst>
        </pc:spChg>
      </pc:sldChg>
      <pc:sldChg chg="modSp">
        <pc:chgData name="Urbanek, Lauren" userId="e0617af1-8e6e-4d8b-9846-52accf3063ad" providerId="ADAL" clId="{8B61A8AE-2486-48FA-8A4F-6E84ED5A36E7}" dt="2020-08-30T19:27:27.760" v="521" actId="20577"/>
        <pc:sldMkLst>
          <pc:docMk/>
          <pc:sldMk cId="689086798" sldId="276"/>
        </pc:sldMkLst>
        <pc:spChg chg="mod">
          <ac:chgData name="Urbanek, Lauren" userId="e0617af1-8e6e-4d8b-9846-52accf3063ad" providerId="ADAL" clId="{8B61A8AE-2486-48FA-8A4F-6E84ED5A36E7}" dt="2020-08-30T19:06:13.632" v="248" actId="20577"/>
          <ac:spMkLst>
            <pc:docMk/>
            <pc:sldMk cId="689086798" sldId="276"/>
            <ac:spMk id="2" creationId="{6A2C212C-AC01-4F17-98EC-417CC704D6CE}"/>
          </ac:spMkLst>
        </pc:spChg>
        <pc:spChg chg="mod">
          <ac:chgData name="Urbanek, Lauren" userId="e0617af1-8e6e-4d8b-9846-52accf3063ad" providerId="ADAL" clId="{8B61A8AE-2486-48FA-8A4F-6E84ED5A36E7}" dt="2020-08-30T19:27:27.760" v="521" actId="20577"/>
          <ac:spMkLst>
            <pc:docMk/>
            <pc:sldMk cId="689086798" sldId="276"/>
            <ac:spMk id="3" creationId="{BBB87AAD-81E8-4ABF-BDFA-E9032C110C6B}"/>
          </ac:spMkLst>
        </pc:spChg>
      </pc:sldChg>
      <pc:sldChg chg="modSp">
        <pc:chgData name="Urbanek, Lauren" userId="e0617af1-8e6e-4d8b-9846-52accf3063ad" providerId="ADAL" clId="{8B61A8AE-2486-48FA-8A4F-6E84ED5A36E7}" dt="2020-08-30T18:55:58.692" v="90" actId="20577"/>
        <pc:sldMkLst>
          <pc:docMk/>
          <pc:sldMk cId="4182574563" sldId="277"/>
        </pc:sldMkLst>
        <pc:spChg chg="mod">
          <ac:chgData name="Urbanek, Lauren" userId="e0617af1-8e6e-4d8b-9846-52accf3063ad" providerId="ADAL" clId="{8B61A8AE-2486-48FA-8A4F-6E84ED5A36E7}" dt="2020-08-30T18:55:58.692" v="90" actId="20577"/>
          <ac:spMkLst>
            <pc:docMk/>
            <pc:sldMk cId="4182574563" sldId="277"/>
            <ac:spMk id="3" creationId="{FEEB3172-DEBB-41D9-A6EC-DF081EEAD413}"/>
          </ac:spMkLst>
        </pc:spChg>
      </pc:sldChg>
      <pc:sldChg chg="modSp">
        <pc:chgData name="Urbanek, Lauren" userId="e0617af1-8e6e-4d8b-9846-52accf3063ad" providerId="ADAL" clId="{8B61A8AE-2486-48FA-8A4F-6E84ED5A36E7}" dt="2020-08-30T19:41:55.227" v="1514" actId="20577"/>
        <pc:sldMkLst>
          <pc:docMk/>
          <pc:sldMk cId="3710655450" sldId="278"/>
        </pc:sldMkLst>
        <pc:spChg chg="mod">
          <ac:chgData name="Urbanek, Lauren" userId="e0617af1-8e6e-4d8b-9846-52accf3063ad" providerId="ADAL" clId="{8B61A8AE-2486-48FA-8A4F-6E84ED5A36E7}" dt="2020-08-30T19:26:45.753" v="516" actId="20577"/>
          <ac:spMkLst>
            <pc:docMk/>
            <pc:sldMk cId="3710655450" sldId="278"/>
            <ac:spMk id="2" creationId="{6A2C212C-AC01-4F17-98EC-417CC704D6CE}"/>
          </ac:spMkLst>
        </pc:spChg>
        <pc:spChg chg="mod">
          <ac:chgData name="Urbanek, Lauren" userId="e0617af1-8e6e-4d8b-9846-52accf3063ad" providerId="ADAL" clId="{8B61A8AE-2486-48FA-8A4F-6E84ED5A36E7}" dt="2020-08-30T19:41:55.227" v="1514" actId="20577"/>
          <ac:spMkLst>
            <pc:docMk/>
            <pc:sldMk cId="3710655450" sldId="278"/>
            <ac:spMk id="3" creationId="{BBB87AAD-81E8-4ABF-BDFA-E9032C110C6B}"/>
          </ac:spMkLst>
        </pc:spChg>
      </pc:sldChg>
      <pc:sldChg chg="modSp">
        <pc:chgData name="Urbanek, Lauren" userId="e0617af1-8e6e-4d8b-9846-52accf3063ad" providerId="ADAL" clId="{8B61A8AE-2486-48FA-8A4F-6E84ED5A36E7}" dt="2020-08-30T19:39:05.401" v="1442" actId="27636"/>
        <pc:sldMkLst>
          <pc:docMk/>
          <pc:sldMk cId="479467558" sldId="279"/>
        </pc:sldMkLst>
        <pc:spChg chg="mod">
          <ac:chgData name="Urbanek, Lauren" userId="e0617af1-8e6e-4d8b-9846-52accf3063ad" providerId="ADAL" clId="{8B61A8AE-2486-48FA-8A4F-6E84ED5A36E7}" dt="2020-08-30T19:31:32.578" v="695" actId="20577"/>
          <ac:spMkLst>
            <pc:docMk/>
            <pc:sldMk cId="479467558" sldId="279"/>
            <ac:spMk id="2" creationId="{19730E37-9F71-4B4A-ADCF-9EAB7A97709B}"/>
          </ac:spMkLst>
        </pc:spChg>
        <pc:spChg chg="mod">
          <ac:chgData name="Urbanek, Lauren" userId="e0617af1-8e6e-4d8b-9846-52accf3063ad" providerId="ADAL" clId="{8B61A8AE-2486-48FA-8A4F-6E84ED5A36E7}" dt="2020-08-30T19:39:05.401" v="1442" actId="27636"/>
          <ac:spMkLst>
            <pc:docMk/>
            <pc:sldMk cId="479467558" sldId="279"/>
            <ac:spMk id="3" creationId="{B9C01434-31C0-48B6-9710-B1B5C57F9FF8}"/>
          </ac:spMkLst>
        </pc:spChg>
      </pc:sldChg>
      <pc:sldChg chg="del">
        <pc:chgData name="Urbanek, Lauren" userId="e0617af1-8e6e-4d8b-9846-52accf3063ad" providerId="ADAL" clId="{8B61A8AE-2486-48FA-8A4F-6E84ED5A36E7}" dt="2020-08-30T19:37:56.015" v="1227" actId="2696"/>
        <pc:sldMkLst>
          <pc:docMk/>
          <pc:sldMk cId="3921802383" sldId="280"/>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DBA63C6-05AC-784F-BAEE-45CD7446A2A8}" type="datetimeFigureOut">
              <a:rPr lang="en-US" smtClean="0"/>
              <a:t>8/30/2020</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72498FE-3035-1A4E-8CD3-C7F75B1119F9}" type="slidenum">
              <a:rPr lang="en-US" smtClean="0"/>
              <a:t>‹#›</a:t>
            </a:fld>
            <a:endParaRPr lang="en-US"/>
          </a:p>
        </p:txBody>
      </p:sp>
    </p:spTree>
    <p:extLst>
      <p:ext uri="{BB962C8B-B14F-4D97-AF65-F5344CB8AC3E}">
        <p14:creationId xmlns:p14="http://schemas.microsoft.com/office/powerpoint/2010/main" val="27763190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RE147 received an overwhelmingly supportive vote of the membership (874 votes in favor, 302 votes against)</a:t>
            </a:r>
          </a:p>
          <a:p>
            <a:endParaRPr lang="en-US" dirty="0"/>
          </a:p>
        </p:txBody>
      </p:sp>
      <p:sp>
        <p:nvSpPr>
          <p:cNvPr id="4" name="Slide Number Placeholder 3"/>
          <p:cNvSpPr>
            <a:spLocks noGrp="1"/>
          </p:cNvSpPr>
          <p:nvPr>
            <p:ph type="sldNum" sz="quarter" idx="5"/>
          </p:nvPr>
        </p:nvSpPr>
        <p:spPr/>
        <p:txBody>
          <a:bodyPr/>
          <a:lstStyle/>
          <a:p>
            <a:fld id="{B72498FE-3035-1A4E-8CD3-C7F75B1119F9}" type="slidenum">
              <a:rPr lang="en-US" smtClean="0"/>
              <a:t>6</a:t>
            </a:fld>
            <a:endParaRPr lang="en-US"/>
          </a:p>
        </p:txBody>
      </p:sp>
    </p:spTree>
    <p:extLst>
      <p:ext uri="{BB962C8B-B14F-4D97-AF65-F5344CB8AC3E}">
        <p14:creationId xmlns:p14="http://schemas.microsoft.com/office/powerpoint/2010/main" val="445104814"/>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1_Title Slide">
    <p:bg>
      <p:bgRef idx="1001">
        <a:schemeClr val="bg1"/>
      </p:bgRef>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1456A817-2C63-9F48-A32D-BD76A692F6C4}"/>
              </a:ext>
            </a:extLst>
          </p:cNvPr>
          <p:cNvSpPr/>
          <p:nvPr userDrawn="1"/>
        </p:nvSpPr>
        <p:spPr>
          <a:xfrm>
            <a:off x="695739" y="0"/>
            <a:ext cx="3538332" cy="13716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Picture 7">
            <a:extLst>
              <a:ext uri="{FF2B5EF4-FFF2-40B4-BE49-F238E27FC236}">
                <a16:creationId xmlns:a16="http://schemas.microsoft.com/office/drawing/2014/main" id="{6D32D94F-292A-004C-AE57-95885854DF11}"/>
              </a:ext>
            </a:extLst>
          </p:cNvPr>
          <p:cNvPicPr>
            <a:picLocks noChangeAspect="1"/>
          </p:cNvPicPr>
          <p:nvPr userDrawn="1"/>
        </p:nvPicPr>
        <p:blipFill>
          <a:blip r:embed="rId2"/>
          <a:srcRect/>
          <a:stretch/>
        </p:blipFill>
        <p:spPr>
          <a:xfrm>
            <a:off x="4996467" y="2232026"/>
            <a:ext cx="6527800" cy="2400300"/>
          </a:xfrm>
          <a:prstGeom prst="rect">
            <a:avLst/>
          </a:prstGeom>
        </p:spPr>
      </p:pic>
      <p:sp>
        <p:nvSpPr>
          <p:cNvPr id="9" name="Rectangle 8">
            <a:extLst>
              <a:ext uri="{FF2B5EF4-FFF2-40B4-BE49-F238E27FC236}">
                <a16:creationId xmlns:a16="http://schemas.microsoft.com/office/drawing/2014/main" id="{DFA7732A-ECF9-4D44-BD29-CF7436DADDC0}"/>
              </a:ext>
            </a:extLst>
          </p:cNvPr>
          <p:cNvSpPr/>
          <p:nvPr userDrawn="1"/>
        </p:nvSpPr>
        <p:spPr>
          <a:xfrm>
            <a:off x="3957501" y="11205473"/>
            <a:ext cx="553140" cy="2544417"/>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Title 1">
            <a:extLst>
              <a:ext uri="{FF2B5EF4-FFF2-40B4-BE49-F238E27FC236}">
                <a16:creationId xmlns:a16="http://schemas.microsoft.com/office/drawing/2014/main" id="{94BAA794-D723-3845-80DD-8533FD7427FB}"/>
              </a:ext>
            </a:extLst>
          </p:cNvPr>
          <p:cNvSpPr>
            <a:spLocks noGrp="1"/>
          </p:cNvSpPr>
          <p:nvPr>
            <p:ph type="ctrTitle"/>
          </p:nvPr>
        </p:nvSpPr>
        <p:spPr>
          <a:xfrm>
            <a:off x="4990168" y="6455602"/>
            <a:ext cx="18290381" cy="3216555"/>
          </a:xfrm>
        </p:spPr>
        <p:txBody>
          <a:bodyPr lIns="0" anchor="t" anchorCtr="0">
            <a:noAutofit/>
          </a:bodyPr>
          <a:lstStyle>
            <a:lvl1pPr algn="l">
              <a:defRPr sz="13000">
                <a:solidFill>
                  <a:schemeClr val="tx1"/>
                </a:solidFill>
              </a:defRPr>
            </a:lvl1pPr>
          </a:lstStyle>
          <a:p>
            <a:r>
              <a:rPr lang="en-US" dirty="0"/>
              <a:t>Click to edit Master title style</a:t>
            </a:r>
          </a:p>
        </p:txBody>
      </p:sp>
      <p:sp>
        <p:nvSpPr>
          <p:cNvPr id="13" name="Subtitle 2">
            <a:extLst>
              <a:ext uri="{FF2B5EF4-FFF2-40B4-BE49-F238E27FC236}">
                <a16:creationId xmlns:a16="http://schemas.microsoft.com/office/drawing/2014/main" id="{823F45A2-BB81-1745-9672-5B703F30B191}"/>
              </a:ext>
            </a:extLst>
          </p:cNvPr>
          <p:cNvSpPr>
            <a:spLocks noGrp="1"/>
          </p:cNvSpPr>
          <p:nvPr>
            <p:ph type="subTitle" idx="1"/>
          </p:nvPr>
        </p:nvSpPr>
        <p:spPr>
          <a:xfrm>
            <a:off x="4983869" y="10275887"/>
            <a:ext cx="18290381" cy="2416174"/>
          </a:xfrm>
        </p:spPr>
        <p:txBody>
          <a:bodyPr lIns="0">
            <a:normAutofit/>
          </a:bodyPr>
          <a:lstStyle>
            <a:lvl1pPr marL="0" indent="0" algn="l">
              <a:buNone/>
              <a:defRPr sz="4400">
                <a:solidFill>
                  <a:schemeClr val="tx1"/>
                </a:solidFill>
              </a:defRPr>
            </a:lvl1pPr>
            <a:lvl2pPr marL="914400" indent="0" algn="ctr">
              <a:buNone/>
              <a:defRPr sz="4000"/>
            </a:lvl2pPr>
            <a:lvl3pPr marL="1828800" indent="0" algn="ctr">
              <a:buNone/>
              <a:defRPr sz="3600"/>
            </a:lvl3pPr>
            <a:lvl4pPr marL="2743200" indent="0" algn="ctr">
              <a:buNone/>
              <a:defRPr sz="3200"/>
            </a:lvl4pPr>
            <a:lvl5pPr marL="3657600" indent="0" algn="ctr">
              <a:buNone/>
              <a:defRPr sz="3200"/>
            </a:lvl5pPr>
            <a:lvl6pPr marL="4572000" indent="0" algn="ctr">
              <a:buNone/>
              <a:defRPr sz="3200"/>
            </a:lvl6pPr>
            <a:lvl7pPr marL="5486400" indent="0" algn="ctr">
              <a:buNone/>
              <a:defRPr sz="3200"/>
            </a:lvl7pPr>
            <a:lvl8pPr marL="6400800" indent="0" algn="ctr">
              <a:buNone/>
              <a:defRPr sz="3200"/>
            </a:lvl8pPr>
            <a:lvl9pPr marL="7315200" indent="0" algn="ctr">
              <a:buNone/>
              <a:defRPr sz="3200"/>
            </a:lvl9pPr>
          </a:lstStyle>
          <a:p>
            <a:r>
              <a:rPr lang="en-US" dirty="0"/>
              <a:t>Click to edit Master subtitle style</a:t>
            </a:r>
          </a:p>
        </p:txBody>
      </p:sp>
    </p:spTree>
    <p:extLst>
      <p:ext uri="{BB962C8B-B14F-4D97-AF65-F5344CB8AC3E}">
        <p14:creationId xmlns:p14="http://schemas.microsoft.com/office/powerpoint/2010/main" val="3445792737"/>
      </p:ext>
    </p:extLst>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bg>
      <p:bgRef idx="1001">
        <a:schemeClr val="bg1"/>
      </p:bgRef>
    </p:bg>
    <p:spTree>
      <p:nvGrpSpPr>
        <p:cNvPr id="1" name=""/>
        <p:cNvGrpSpPr/>
        <p:nvPr/>
      </p:nvGrpSpPr>
      <p:grpSpPr>
        <a:xfrm>
          <a:off x="0" y="0"/>
          <a:ext cx="0" cy="0"/>
          <a:chOff x="0" y="0"/>
          <a:chExt cx="0" cy="0"/>
        </a:xfrm>
      </p:grpSpPr>
      <p:sp>
        <p:nvSpPr>
          <p:cNvPr id="13" name="Rectangle 12">
            <a:extLst>
              <a:ext uri="{FF2B5EF4-FFF2-40B4-BE49-F238E27FC236}">
                <a16:creationId xmlns:a16="http://schemas.microsoft.com/office/drawing/2014/main" id="{91E87D0A-951C-CD4B-8CBF-3FCF6A5632ED}"/>
              </a:ext>
            </a:extLst>
          </p:cNvPr>
          <p:cNvSpPr/>
          <p:nvPr userDrawn="1"/>
        </p:nvSpPr>
        <p:spPr>
          <a:xfrm>
            <a:off x="695739" y="0"/>
            <a:ext cx="3538332" cy="13716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 name="Picture 8">
            <a:extLst>
              <a:ext uri="{FF2B5EF4-FFF2-40B4-BE49-F238E27FC236}">
                <a16:creationId xmlns:a16="http://schemas.microsoft.com/office/drawing/2014/main" id="{BE178230-C2ED-9F45-AB61-7973BC0B625B}"/>
              </a:ext>
            </a:extLst>
          </p:cNvPr>
          <p:cNvPicPr>
            <a:picLocks noChangeAspect="1"/>
          </p:cNvPicPr>
          <p:nvPr userDrawn="1"/>
        </p:nvPicPr>
        <p:blipFill>
          <a:blip r:embed="rId2"/>
          <a:stretch>
            <a:fillRect/>
          </a:stretch>
        </p:blipFill>
        <p:spPr>
          <a:xfrm>
            <a:off x="1045365" y="1533843"/>
            <a:ext cx="2839079" cy="1043942"/>
          </a:xfrm>
          <a:prstGeom prst="rect">
            <a:avLst/>
          </a:prstGeom>
        </p:spPr>
      </p:pic>
      <p:sp>
        <p:nvSpPr>
          <p:cNvPr id="8" name="Rectangle 7">
            <a:extLst>
              <a:ext uri="{FF2B5EF4-FFF2-40B4-BE49-F238E27FC236}">
                <a16:creationId xmlns:a16="http://schemas.microsoft.com/office/drawing/2014/main" id="{566A46E3-3C18-F940-A223-B8208D718F21}"/>
              </a:ext>
            </a:extLst>
          </p:cNvPr>
          <p:cNvSpPr/>
          <p:nvPr userDrawn="1"/>
        </p:nvSpPr>
        <p:spPr>
          <a:xfrm>
            <a:off x="3957501" y="11171583"/>
            <a:ext cx="553140" cy="2544417"/>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Title 1">
            <a:extLst>
              <a:ext uri="{FF2B5EF4-FFF2-40B4-BE49-F238E27FC236}">
                <a16:creationId xmlns:a16="http://schemas.microsoft.com/office/drawing/2014/main" id="{09E65B1B-0CF7-5C40-A965-E53561FF22A7}"/>
              </a:ext>
            </a:extLst>
          </p:cNvPr>
          <p:cNvSpPr>
            <a:spLocks noGrp="1"/>
          </p:cNvSpPr>
          <p:nvPr>
            <p:ph type="title"/>
          </p:nvPr>
        </p:nvSpPr>
        <p:spPr>
          <a:xfrm>
            <a:off x="5156200" y="730251"/>
            <a:ext cx="15573375" cy="2651126"/>
          </a:xfrm>
        </p:spPr>
        <p:txBody>
          <a:bodyPr/>
          <a:lstStyle/>
          <a:p>
            <a:r>
              <a:rPr lang="en-US" dirty="0"/>
              <a:t>Click to edit Master title style</a:t>
            </a:r>
          </a:p>
        </p:txBody>
      </p:sp>
      <p:sp>
        <p:nvSpPr>
          <p:cNvPr id="15" name="Content Placeholder 2">
            <a:extLst>
              <a:ext uri="{FF2B5EF4-FFF2-40B4-BE49-F238E27FC236}">
                <a16:creationId xmlns:a16="http://schemas.microsoft.com/office/drawing/2014/main" id="{FE9BD040-C3CC-9B44-9D50-41CFA0A77AEA}"/>
              </a:ext>
            </a:extLst>
          </p:cNvPr>
          <p:cNvSpPr>
            <a:spLocks noGrp="1"/>
          </p:cNvSpPr>
          <p:nvPr>
            <p:ph idx="1"/>
          </p:nvPr>
        </p:nvSpPr>
        <p:spPr>
          <a:xfrm>
            <a:off x="5156200" y="3438940"/>
            <a:ext cx="18087975" cy="8702676"/>
          </a:xfrm>
        </p:spPr>
        <p:txBody>
          <a:bodyPr/>
          <a:lstStyle>
            <a:lvl1pPr marL="0" indent="0">
              <a:buNone/>
              <a:defRPr/>
            </a:lvl1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1941119433"/>
      </p:ext>
    </p:extLst>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and Content">
    <p:bg>
      <p:bgRef idx="1001">
        <a:schemeClr val="bg1"/>
      </p:bgRef>
    </p:bg>
    <p:spTree>
      <p:nvGrpSpPr>
        <p:cNvPr id="1" name=""/>
        <p:cNvGrpSpPr/>
        <p:nvPr/>
      </p:nvGrpSpPr>
      <p:grpSpPr>
        <a:xfrm>
          <a:off x="0" y="0"/>
          <a:ext cx="0" cy="0"/>
          <a:chOff x="0" y="0"/>
          <a:chExt cx="0" cy="0"/>
        </a:xfrm>
      </p:grpSpPr>
      <p:sp>
        <p:nvSpPr>
          <p:cNvPr id="13" name="Rectangle 12">
            <a:extLst>
              <a:ext uri="{FF2B5EF4-FFF2-40B4-BE49-F238E27FC236}">
                <a16:creationId xmlns:a16="http://schemas.microsoft.com/office/drawing/2014/main" id="{69E79650-5622-9548-BFAE-D253D80F1704}"/>
              </a:ext>
            </a:extLst>
          </p:cNvPr>
          <p:cNvSpPr/>
          <p:nvPr userDrawn="1"/>
        </p:nvSpPr>
        <p:spPr>
          <a:xfrm>
            <a:off x="695739" y="0"/>
            <a:ext cx="3538332" cy="13716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Picture Placeholder 4">
            <a:extLst>
              <a:ext uri="{FF2B5EF4-FFF2-40B4-BE49-F238E27FC236}">
                <a16:creationId xmlns:a16="http://schemas.microsoft.com/office/drawing/2014/main" id="{114D13DB-8DDE-294F-9F15-76476A299D63}"/>
              </a:ext>
            </a:extLst>
          </p:cNvPr>
          <p:cNvSpPr>
            <a:spLocks noGrp="1" noChangeAspect="1"/>
          </p:cNvSpPr>
          <p:nvPr>
            <p:ph type="pic" sz="quarter" idx="10"/>
          </p:nvPr>
        </p:nvSpPr>
        <p:spPr>
          <a:xfrm>
            <a:off x="1827075" y="1778692"/>
            <a:ext cx="21945600" cy="10972800"/>
          </a:xfrm>
        </p:spPr>
        <p:txBody>
          <a:bodyPr/>
          <a:lstStyle/>
          <a:p>
            <a:endParaRPr lang="en-US"/>
          </a:p>
        </p:txBody>
      </p:sp>
    </p:spTree>
    <p:extLst>
      <p:ext uri="{BB962C8B-B14F-4D97-AF65-F5344CB8AC3E}">
        <p14:creationId xmlns:p14="http://schemas.microsoft.com/office/powerpoint/2010/main" val="1455482195"/>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3_Title and Content">
    <p:bg>
      <p:bgRef idx="1001">
        <a:schemeClr val="bg1"/>
      </p:bgRef>
    </p:bg>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9C014621-4265-BC45-B5B5-D3BE82924BBB}"/>
              </a:ext>
            </a:extLst>
          </p:cNvPr>
          <p:cNvSpPr/>
          <p:nvPr userDrawn="1"/>
        </p:nvSpPr>
        <p:spPr>
          <a:xfrm>
            <a:off x="695738" y="0"/>
            <a:ext cx="6644861" cy="13716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Content Placeholder 2">
            <a:extLst>
              <a:ext uri="{FF2B5EF4-FFF2-40B4-BE49-F238E27FC236}">
                <a16:creationId xmlns:a16="http://schemas.microsoft.com/office/drawing/2014/main" id="{B59E4676-072B-564B-92B2-26AC27ED4956}"/>
              </a:ext>
            </a:extLst>
          </p:cNvPr>
          <p:cNvSpPr>
            <a:spLocks noGrp="1"/>
          </p:cNvSpPr>
          <p:nvPr>
            <p:ph idx="1"/>
          </p:nvPr>
        </p:nvSpPr>
        <p:spPr>
          <a:xfrm>
            <a:off x="1625600" y="1840672"/>
            <a:ext cx="4206240" cy="10732328"/>
          </a:xfrm>
        </p:spPr>
        <p:txBody>
          <a:bodyPr>
            <a:normAutofit/>
          </a:bodyPr>
          <a:lstStyle>
            <a:lvl1pPr marL="0" indent="0">
              <a:buNone/>
              <a:defRPr sz="4200">
                <a:solidFill>
                  <a:schemeClr val="bg1"/>
                </a:solidFill>
              </a:defRPr>
            </a:lvl1pPr>
            <a:lvl2pPr marL="914400" indent="0">
              <a:buNone/>
              <a:defRPr>
                <a:solidFill>
                  <a:schemeClr val="bg1"/>
                </a:solidFill>
              </a:defRPr>
            </a:lvl2pPr>
            <a:lvl3pPr marL="1828800" indent="0">
              <a:buNone/>
              <a:defRPr>
                <a:solidFill>
                  <a:schemeClr val="bg1"/>
                </a:solidFill>
              </a:defRPr>
            </a:lvl3pPr>
            <a:lvl4pPr marL="2743200" indent="0">
              <a:buNone/>
              <a:defRPr>
                <a:solidFill>
                  <a:schemeClr val="bg1"/>
                </a:solidFill>
              </a:defRPr>
            </a:lvl4pPr>
            <a:lvl5pPr marL="3657600" indent="0">
              <a:buNone/>
              <a:defRPr>
                <a:solidFill>
                  <a:schemeClr val="bg1"/>
                </a:solidFill>
              </a:defRPr>
            </a:lvl5pPr>
          </a:lstStyle>
          <a:p>
            <a:pPr lvl="0"/>
            <a:r>
              <a:rPr lang="en-US" dirty="0"/>
              <a:t>Click to edit Master text styles</a:t>
            </a:r>
          </a:p>
        </p:txBody>
      </p:sp>
      <p:sp>
        <p:nvSpPr>
          <p:cNvPr id="13" name="Picture Placeholder 12">
            <a:extLst>
              <a:ext uri="{FF2B5EF4-FFF2-40B4-BE49-F238E27FC236}">
                <a16:creationId xmlns:a16="http://schemas.microsoft.com/office/drawing/2014/main" id="{E9742645-C816-7D44-846F-8980912CE417}"/>
              </a:ext>
            </a:extLst>
          </p:cNvPr>
          <p:cNvSpPr>
            <a:spLocks noGrp="1" noChangeAspect="1"/>
          </p:cNvSpPr>
          <p:nvPr>
            <p:ph type="pic" sz="quarter" idx="10"/>
          </p:nvPr>
        </p:nvSpPr>
        <p:spPr>
          <a:xfrm>
            <a:off x="6375399" y="1842186"/>
            <a:ext cx="16386175" cy="10744200"/>
          </a:xfrm>
        </p:spPr>
        <p:txBody>
          <a:bodyPr/>
          <a:lstStyle/>
          <a:p>
            <a:endParaRPr lang="en-US"/>
          </a:p>
        </p:txBody>
      </p:sp>
    </p:spTree>
    <p:extLst>
      <p:ext uri="{BB962C8B-B14F-4D97-AF65-F5344CB8AC3E}">
        <p14:creationId xmlns:p14="http://schemas.microsoft.com/office/powerpoint/2010/main" val="126689997"/>
      </p:ext>
    </p:extLst>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4_Title and Content">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041400" y="730251"/>
            <a:ext cx="19688175" cy="2651126"/>
          </a:xfrm>
        </p:spPr>
        <p:txBody>
          <a:bodyPr/>
          <a:lstStyle/>
          <a:p>
            <a:r>
              <a:rPr lang="en-US" dirty="0"/>
              <a:t>Click to edit Master title style</a:t>
            </a:r>
          </a:p>
        </p:txBody>
      </p:sp>
      <p:sp>
        <p:nvSpPr>
          <p:cNvPr id="3" name="Content Placeholder 2"/>
          <p:cNvSpPr>
            <a:spLocks noGrp="1"/>
          </p:cNvSpPr>
          <p:nvPr>
            <p:ph idx="1"/>
          </p:nvPr>
        </p:nvSpPr>
        <p:spPr>
          <a:xfrm>
            <a:off x="1041400" y="3438940"/>
            <a:ext cx="22202775" cy="8702676"/>
          </a:xfrm>
        </p:spPr>
        <p:txBody>
          <a:bodyPr/>
          <a:lstStyle>
            <a:lvl1pPr marL="0" indent="0">
              <a:buNone/>
              <a:defRPr/>
            </a:lvl1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466354601"/>
      </p:ext>
    </p:extLst>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676619" y="730251"/>
            <a:ext cx="21033938" cy="2651126"/>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676619" y="3651250"/>
            <a:ext cx="21033938" cy="8702676"/>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1676618" y="12712701"/>
            <a:ext cx="5487114" cy="730250"/>
          </a:xfrm>
          <a:prstGeom prst="rect">
            <a:avLst/>
          </a:prstGeom>
        </p:spPr>
        <p:txBody>
          <a:bodyPr vert="horz" lIns="91440" tIns="45720" rIns="91440" bIns="45720" rtlCol="0" anchor="ctr"/>
          <a:lstStyle>
            <a:lvl1pPr algn="l">
              <a:defRPr sz="2400">
                <a:solidFill>
                  <a:schemeClr val="tx1">
                    <a:tint val="75000"/>
                  </a:schemeClr>
                </a:solidFill>
              </a:defRPr>
            </a:lvl1pPr>
          </a:lstStyle>
          <a:p>
            <a:fld id="{5E4463C2-9139-364C-8BF9-9BFA27E6AEDC}" type="datetimeFigureOut">
              <a:rPr lang="en-US" smtClean="0"/>
              <a:t>8/30/2020</a:t>
            </a:fld>
            <a:endParaRPr lang="en-US"/>
          </a:p>
        </p:txBody>
      </p:sp>
      <p:sp>
        <p:nvSpPr>
          <p:cNvPr id="5" name="Footer Placeholder 4"/>
          <p:cNvSpPr>
            <a:spLocks noGrp="1"/>
          </p:cNvSpPr>
          <p:nvPr>
            <p:ph type="ftr" sz="quarter" idx="3"/>
          </p:nvPr>
        </p:nvSpPr>
        <p:spPr>
          <a:xfrm>
            <a:off x="8078252" y="12712701"/>
            <a:ext cx="8230672" cy="730250"/>
          </a:xfrm>
          <a:prstGeom prst="rect">
            <a:avLst/>
          </a:prstGeom>
        </p:spPr>
        <p:txBody>
          <a:bodyPr vert="horz" lIns="91440" tIns="45720" rIns="91440" bIns="45720" rtlCol="0" anchor="ctr"/>
          <a:lstStyle>
            <a:lvl1pPr algn="ctr">
              <a:defRPr sz="24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17223443" y="12712701"/>
            <a:ext cx="5487114" cy="730250"/>
          </a:xfrm>
          <a:prstGeom prst="rect">
            <a:avLst/>
          </a:prstGeom>
        </p:spPr>
        <p:txBody>
          <a:bodyPr vert="horz" lIns="91440" tIns="45720" rIns="91440" bIns="45720" rtlCol="0" anchor="ctr"/>
          <a:lstStyle>
            <a:lvl1pPr algn="r">
              <a:defRPr sz="2400">
                <a:solidFill>
                  <a:schemeClr val="tx1">
                    <a:tint val="75000"/>
                  </a:schemeClr>
                </a:solidFill>
              </a:defRPr>
            </a:lvl1pPr>
          </a:lstStyle>
          <a:p>
            <a:fld id="{555F7BD0-27D1-7947-AFB1-4F6856146B73}" type="slidenum">
              <a:rPr lang="en-US" smtClean="0"/>
              <a:t>‹#›</a:t>
            </a:fld>
            <a:endParaRPr lang="en-US"/>
          </a:p>
        </p:txBody>
      </p:sp>
    </p:spTree>
    <p:extLst>
      <p:ext uri="{BB962C8B-B14F-4D97-AF65-F5344CB8AC3E}">
        <p14:creationId xmlns:p14="http://schemas.microsoft.com/office/powerpoint/2010/main" val="608878634"/>
      </p:ext>
    </p:extLst>
  </p:cSld>
  <p:clrMap bg1="lt1" tx1="dk1" bg2="lt2" tx2="dk2" accent1="accent1" accent2="accent2" accent3="accent3" accent4="accent4" accent5="accent5" accent6="accent6" hlink="hlink" folHlink="folHlink"/>
  <p:sldLayoutIdLst>
    <p:sldLayoutId id="2147483681" r:id="rId1"/>
    <p:sldLayoutId id="2147483662" r:id="rId2"/>
    <p:sldLayoutId id="2147483672" r:id="rId3"/>
    <p:sldLayoutId id="2147483674" r:id="rId4"/>
    <p:sldLayoutId id="2147483675" r:id="rId5"/>
  </p:sldLayoutIdLst>
  <p:txStyles>
    <p:titleStyle>
      <a:lvl1pPr algn="l" defTabSz="1828800" rtl="0" eaLnBrk="1" latinLnBrk="0" hangingPunct="1">
        <a:lnSpc>
          <a:spcPct val="90000"/>
        </a:lnSpc>
        <a:spcBef>
          <a:spcPct val="0"/>
        </a:spcBef>
        <a:buNone/>
        <a:defRPr sz="8800" kern="1200">
          <a:solidFill>
            <a:schemeClr val="tx1"/>
          </a:solidFill>
          <a:latin typeface="+mj-lt"/>
          <a:ea typeface="+mj-ea"/>
          <a:cs typeface="+mj-cs"/>
        </a:defRPr>
      </a:lvl1pPr>
    </p:titleStyle>
    <p:bodyStyle>
      <a:lvl1pPr marL="0" indent="0" algn="l" defTabSz="1828800" rtl="0" eaLnBrk="1" latinLnBrk="0" hangingPunct="1">
        <a:lnSpc>
          <a:spcPct val="90000"/>
        </a:lnSpc>
        <a:spcBef>
          <a:spcPts val="2000"/>
        </a:spcBef>
        <a:buFont typeface="Arial" panose="020B0604020202020204" pitchFamily="34" charset="0"/>
        <a:buNone/>
        <a:defRPr sz="5600" kern="1200">
          <a:solidFill>
            <a:schemeClr val="tx1"/>
          </a:solidFill>
          <a:latin typeface="+mn-lt"/>
          <a:ea typeface="+mn-ea"/>
          <a:cs typeface="+mn-cs"/>
        </a:defRPr>
      </a:lvl1pPr>
      <a:lvl2pPr marL="1371600" indent="-457200" algn="l" defTabSz="1828800" rtl="0" eaLnBrk="1" latinLnBrk="0" hangingPunct="1">
        <a:lnSpc>
          <a:spcPct val="90000"/>
        </a:lnSpc>
        <a:spcBef>
          <a:spcPts val="1000"/>
        </a:spcBef>
        <a:buFont typeface="Arial" panose="020B0604020202020204" pitchFamily="34" charset="0"/>
        <a:buChar char="•"/>
        <a:defRPr sz="4800" kern="1200">
          <a:solidFill>
            <a:schemeClr val="tx1"/>
          </a:solidFill>
          <a:latin typeface="+mn-lt"/>
          <a:ea typeface="+mn-ea"/>
          <a:cs typeface="+mn-cs"/>
        </a:defRPr>
      </a:lvl2pPr>
      <a:lvl3pPr marL="2286000" indent="-457200" algn="l" defTabSz="1828800" rtl="0" eaLnBrk="1" latinLnBrk="0" hangingPunct="1">
        <a:lnSpc>
          <a:spcPct val="90000"/>
        </a:lnSpc>
        <a:spcBef>
          <a:spcPts val="1000"/>
        </a:spcBef>
        <a:buFont typeface="Arial" panose="020B0604020202020204" pitchFamily="34" charset="0"/>
        <a:buChar char="•"/>
        <a:defRPr sz="4000" kern="1200">
          <a:solidFill>
            <a:schemeClr val="tx1"/>
          </a:solidFill>
          <a:latin typeface="+mn-lt"/>
          <a:ea typeface="+mn-ea"/>
          <a:cs typeface="+mn-cs"/>
        </a:defRPr>
      </a:lvl3pPr>
      <a:lvl4pPr marL="3200400" indent="-457200" algn="l" defTabSz="1828800" rtl="0" eaLnBrk="1" latinLnBrk="0" hangingPunct="1">
        <a:lnSpc>
          <a:spcPct val="90000"/>
        </a:lnSpc>
        <a:spcBef>
          <a:spcPts val="1000"/>
        </a:spcBef>
        <a:buFont typeface="Arial" panose="020B0604020202020204" pitchFamily="34" charset="0"/>
        <a:buChar char="•"/>
        <a:defRPr sz="3600" kern="1200">
          <a:solidFill>
            <a:schemeClr val="tx1"/>
          </a:solidFill>
          <a:latin typeface="+mn-lt"/>
          <a:ea typeface="+mn-ea"/>
          <a:cs typeface="+mn-cs"/>
        </a:defRPr>
      </a:lvl4pPr>
      <a:lvl5pPr marL="4114800" indent="-457200" algn="l" defTabSz="1828800" rtl="0" eaLnBrk="1" latinLnBrk="0" hangingPunct="1">
        <a:lnSpc>
          <a:spcPct val="90000"/>
        </a:lnSpc>
        <a:spcBef>
          <a:spcPts val="1000"/>
        </a:spcBef>
        <a:buFont typeface="Arial" panose="020B0604020202020204" pitchFamily="34" charset="0"/>
        <a:buChar char="•"/>
        <a:defRPr sz="3600" kern="1200">
          <a:solidFill>
            <a:schemeClr val="tx1"/>
          </a:solidFill>
          <a:latin typeface="+mn-lt"/>
          <a:ea typeface="+mn-ea"/>
          <a:cs typeface="+mn-cs"/>
        </a:defRPr>
      </a:lvl5pPr>
      <a:lvl6pPr marL="5029200" indent="-457200" algn="l" defTabSz="1828800" rtl="0" eaLnBrk="1" latinLnBrk="0" hangingPunct="1">
        <a:lnSpc>
          <a:spcPct val="90000"/>
        </a:lnSpc>
        <a:spcBef>
          <a:spcPts val="1000"/>
        </a:spcBef>
        <a:buFont typeface="Arial" panose="020B0604020202020204" pitchFamily="34" charset="0"/>
        <a:buChar char="•"/>
        <a:defRPr sz="3600" kern="1200">
          <a:solidFill>
            <a:schemeClr val="tx1"/>
          </a:solidFill>
          <a:latin typeface="+mn-lt"/>
          <a:ea typeface="+mn-ea"/>
          <a:cs typeface="+mn-cs"/>
        </a:defRPr>
      </a:lvl6pPr>
      <a:lvl7pPr marL="5943600" indent="-457200" algn="l" defTabSz="1828800" rtl="0" eaLnBrk="1" latinLnBrk="0" hangingPunct="1">
        <a:lnSpc>
          <a:spcPct val="90000"/>
        </a:lnSpc>
        <a:spcBef>
          <a:spcPts val="1000"/>
        </a:spcBef>
        <a:buFont typeface="Arial" panose="020B0604020202020204" pitchFamily="34" charset="0"/>
        <a:buChar char="•"/>
        <a:defRPr sz="3600" kern="1200">
          <a:solidFill>
            <a:schemeClr val="tx1"/>
          </a:solidFill>
          <a:latin typeface="+mn-lt"/>
          <a:ea typeface="+mn-ea"/>
          <a:cs typeface="+mn-cs"/>
        </a:defRPr>
      </a:lvl7pPr>
      <a:lvl8pPr marL="6858000" indent="-457200" algn="l" defTabSz="1828800" rtl="0" eaLnBrk="1" latinLnBrk="0" hangingPunct="1">
        <a:lnSpc>
          <a:spcPct val="90000"/>
        </a:lnSpc>
        <a:spcBef>
          <a:spcPts val="1000"/>
        </a:spcBef>
        <a:buFont typeface="Arial" panose="020B0604020202020204" pitchFamily="34" charset="0"/>
        <a:buChar char="•"/>
        <a:defRPr sz="3600" kern="1200">
          <a:solidFill>
            <a:schemeClr val="tx1"/>
          </a:solidFill>
          <a:latin typeface="+mn-lt"/>
          <a:ea typeface="+mn-ea"/>
          <a:cs typeface="+mn-cs"/>
        </a:defRPr>
      </a:lvl8pPr>
      <a:lvl9pPr marL="7772400" indent="-457200" algn="l" defTabSz="1828800" rtl="0" eaLnBrk="1" latinLnBrk="0" hangingPunct="1">
        <a:lnSpc>
          <a:spcPct val="90000"/>
        </a:lnSpc>
        <a:spcBef>
          <a:spcPts val="1000"/>
        </a:spcBef>
        <a:buFont typeface="Arial" panose="020B0604020202020204" pitchFamily="34" charset="0"/>
        <a:buChar char="•"/>
        <a:defRPr sz="3600" kern="1200">
          <a:solidFill>
            <a:schemeClr val="tx1"/>
          </a:solidFill>
          <a:latin typeface="+mn-lt"/>
          <a:ea typeface="+mn-ea"/>
          <a:cs typeface="+mn-cs"/>
        </a:defRPr>
      </a:lvl9pPr>
    </p:bodyStyle>
    <p:otherStyle>
      <a:defPPr>
        <a:defRPr lang="en-US"/>
      </a:defPPr>
      <a:lvl1pPr marL="0" algn="l" defTabSz="1828800" rtl="0" eaLnBrk="1" latinLnBrk="0" hangingPunct="1">
        <a:defRPr sz="3600" kern="1200">
          <a:solidFill>
            <a:schemeClr val="tx1"/>
          </a:solidFill>
          <a:latin typeface="+mn-lt"/>
          <a:ea typeface="+mn-ea"/>
          <a:cs typeface="+mn-cs"/>
        </a:defRPr>
      </a:lvl1pPr>
      <a:lvl2pPr marL="914400" algn="l" defTabSz="1828800" rtl="0" eaLnBrk="1" latinLnBrk="0" hangingPunct="1">
        <a:defRPr sz="3600" kern="1200">
          <a:solidFill>
            <a:schemeClr val="tx1"/>
          </a:solidFill>
          <a:latin typeface="+mn-lt"/>
          <a:ea typeface="+mn-ea"/>
          <a:cs typeface="+mn-cs"/>
        </a:defRPr>
      </a:lvl2pPr>
      <a:lvl3pPr marL="1828800" algn="l" defTabSz="1828800" rtl="0" eaLnBrk="1" latinLnBrk="0" hangingPunct="1">
        <a:defRPr sz="3600" kern="1200">
          <a:solidFill>
            <a:schemeClr val="tx1"/>
          </a:solidFill>
          <a:latin typeface="+mn-lt"/>
          <a:ea typeface="+mn-ea"/>
          <a:cs typeface="+mn-cs"/>
        </a:defRPr>
      </a:lvl3pPr>
      <a:lvl4pPr marL="2743200" algn="l" defTabSz="1828800" rtl="0" eaLnBrk="1" latinLnBrk="0" hangingPunct="1">
        <a:defRPr sz="3600" kern="1200">
          <a:solidFill>
            <a:schemeClr val="tx1"/>
          </a:solidFill>
          <a:latin typeface="+mn-lt"/>
          <a:ea typeface="+mn-ea"/>
          <a:cs typeface="+mn-cs"/>
        </a:defRPr>
      </a:lvl4pPr>
      <a:lvl5pPr marL="3657600" algn="l" defTabSz="1828800" rtl="0" eaLnBrk="1" latinLnBrk="0" hangingPunct="1">
        <a:defRPr sz="3600" kern="1200">
          <a:solidFill>
            <a:schemeClr val="tx1"/>
          </a:solidFill>
          <a:latin typeface="+mn-lt"/>
          <a:ea typeface="+mn-ea"/>
          <a:cs typeface="+mn-cs"/>
        </a:defRPr>
      </a:lvl5pPr>
      <a:lvl6pPr marL="4572000" algn="l" defTabSz="1828800" rtl="0" eaLnBrk="1" latinLnBrk="0" hangingPunct="1">
        <a:defRPr sz="3600" kern="1200">
          <a:solidFill>
            <a:schemeClr val="tx1"/>
          </a:solidFill>
          <a:latin typeface="+mn-lt"/>
          <a:ea typeface="+mn-ea"/>
          <a:cs typeface="+mn-cs"/>
        </a:defRPr>
      </a:lvl6pPr>
      <a:lvl7pPr marL="5486400" algn="l" defTabSz="1828800" rtl="0" eaLnBrk="1" latinLnBrk="0" hangingPunct="1">
        <a:defRPr sz="3600" kern="1200">
          <a:solidFill>
            <a:schemeClr val="tx1"/>
          </a:solidFill>
          <a:latin typeface="+mn-lt"/>
          <a:ea typeface="+mn-ea"/>
          <a:cs typeface="+mn-cs"/>
        </a:defRPr>
      </a:lvl7pPr>
      <a:lvl8pPr marL="6400800" algn="l" defTabSz="1828800" rtl="0" eaLnBrk="1" latinLnBrk="0" hangingPunct="1">
        <a:defRPr sz="3600" kern="1200">
          <a:solidFill>
            <a:schemeClr val="tx1"/>
          </a:solidFill>
          <a:latin typeface="+mn-lt"/>
          <a:ea typeface="+mn-ea"/>
          <a:cs typeface="+mn-cs"/>
        </a:defRPr>
      </a:lvl8pPr>
      <a:lvl9pPr marL="7315200" algn="l" defTabSz="1828800" rtl="0" eaLnBrk="1" latinLnBrk="0" hangingPunct="1">
        <a:defRPr sz="36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EF3D0F37-12DA-1F4E-8455-D12E7CDC9CF0}"/>
              </a:ext>
            </a:extLst>
          </p:cNvPr>
          <p:cNvSpPr>
            <a:spLocks noGrp="1"/>
          </p:cNvSpPr>
          <p:nvPr>
            <p:ph type="ctrTitle"/>
          </p:nvPr>
        </p:nvSpPr>
        <p:spPr/>
        <p:txBody>
          <a:bodyPr/>
          <a:lstStyle/>
          <a:p>
            <a:r>
              <a:rPr lang="en-US" dirty="0"/>
              <a:t>Issues of Scope and Intent</a:t>
            </a:r>
          </a:p>
        </p:txBody>
      </p:sp>
      <p:sp>
        <p:nvSpPr>
          <p:cNvPr id="5" name="Subtitle 4">
            <a:extLst>
              <a:ext uri="{FF2B5EF4-FFF2-40B4-BE49-F238E27FC236}">
                <a16:creationId xmlns:a16="http://schemas.microsoft.com/office/drawing/2014/main" id="{5BFE36D7-FEF3-2440-A6C6-F69FCA62C6E1}"/>
              </a:ext>
            </a:extLst>
          </p:cNvPr>
          <p:cNvSpPr>
            <a:spLocks noGrp="1"/>
          </p:cNvSpPr>
          <p:nvPr>
            <p:ph type="subTitle" idx="1"/>
          </p:nvPr>
        </p:nvSpPr>
        <p:spPr/>
        <p:txBody>
          <a:bodyPr/>
          <a:lstStyle/>
          <a:p>
            <a:r>
              <a:rPr lang="en-US" dirty="0"/>
              <a:t>Natural Resources Defense Council</a:t>
            </a:r>
          </a:p>
        </p:txBody>
      </p:sp>
      <p:sp>
        <p:nvSpPr>
          <p:cNvPr id="6" name="TextBox 5">
            <a:extLst>
              <a:ext uri="{FF2B5EF4-FFF2-40B4-BE49-F238E27FC236}">
                <a16:creationId xmlns:a16="http://schemas.microsoft.com/office/drawing/2014/main" id="{87AA3FDA-EC78-0E45-A40C-B0DC0C5CB17B}"/>
              </a:ext>
            </a:extLst>
          </p:cNvPr>
          <p:cNvSpPr txBox="1"/>
          <p:nvPr/>
        </p:nvSpPr>
        <p:spPr>
          <a:xfrm>
            <a:off x="4990168" y="5143986"/>
            <a:ext cx="11181902" cy="707886"/>
          </a:xfrm>
          <a:prstGeom prst="rect">
            <a:avLst/>
          </a:prstGeom>
          <a:noFill/>
        </p:spPr>
        <p:txBody>
          <a:bodyPr wrap="square" lIns="0" rtlCol="0">
            <a:spAutoFit/>
          </a:bodyPr>
          <a:lstStyle/>
          <a:p>
            <a:r>
              <a:rPr lang="en-US" sz="4000" dirty="0">
                <a:solidFill>
                  <a:schemeClr val="tx2"/>
                </a:solidFill>
                <a:latin typeface="+mj-lt"/>
              </a:rPr>
              <a:t>ICC APPEAL HEARINGS | September 3, 2020</a:t>
            </a:r>
          </a:p>
        </p:txBody>
      </p:sp>
    </p:spTree>
    <p:extLst>
      <p:ext uri="{BB962C8B-B14F-4D97-AF65-F5344CB8AC3E}">
        <p14:creationId xmlns:p14="http://schemas.microsoft.com/office/powerpoint/2010/main" val="36108064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0EB53B-B6CF-43E0-8A34-2A74C827EF36}"/>
              </a:ext>
            </a:extLst>
          </p:cNvPr>
          <p:cNvSpPr>
            <a:spLocks noGrp="1"/>
          </p:cNvSpPr>
          <p:nvPr>
            <p:ph type="title"/>
          </p:nvPr>
        </p:nvSpPr>
        <p:spPr/>
        <p:txBody>
          <a:bodyPr/>
          <a:lstStyle/>
          <a:p>
            <a:r>
              <a:rPr lang="en-US" dirty="0"/>
              <a:t>About NRDC</a:t>
            </a:r>
          </a:p>
        </p:txBody>
      </p:sp>
      <p:sp>
        <p:nvSpPr>
          <p:cNvPr id="3" name="Content Placeholder 2">
            <a:extLst>
              <a:ext uri="{FF2B5EF4-FFF2-40B4-BE49-F238E27FC236}">
                <a16:creationId xmlns:a16="http://schemas.microsoft.com/office/drawing/2014/main" id="{FEEB3172-DEBB-41D9-A6EC-DF081EEAD413}"/>
              </a:ext>
            </a:extLst>
          </p:cNvPr>
          <p:cNvSpPr>
            <a:spLocks noGrp="1"/>
          </p:cNvSpPr>
          <p:nvPr>
            <p:ph idx="1"/>
          </p:nvPr>
        </p:nvSpPr>
        <p:spPr/>
        <p:txBody>
          <a:bodyPr/>
          <a:lstStyle/>
          <a:p>
            <a:pPr marL="685800" indent="-685800">
              <a:buFont typeface="Arial" panose="020B0604020202020204" pitchFamily="34" charset="0"/>
              <a:buChar char="•"/>
            </a:pPr>
            <a:r>
              <a:rPr lang="en-US" dirty="0"/>
              <a:t>National, nonprofit environmental advocacy organization representing more than 2 million members, across every state</a:t>
            </a:r>
          </a:p>
          <a:p>
            <a:pPr marL="685800" indent="-685800">
              <a:buFont typeface="Arial" panose="020B0604020202020204" pitchFamily="34" charset="0"/>
              <a:buChar char="•"/>
            </a:pPr>
            <a:r>
              <a:rPr lang="en-US" dirty="0"/>
              <a:t>Involved in the energy code development process and the process to create and update appliance standards, since their inception</a:t>
            </a:r>
          </a:p>
          <a:p>
            <a:pPr marL="685800" indent="-685800">
              <a:buFont typeface="Arial" panose="020B0604020202020204" pitchFamily="34" charset="0"/>
              <a:buChar char="•"/>
            </a:pPr>
            <a:r>
              <a:rPr lang="en-US" dirty="0"/>
              <a:t>Proponent of multiple 2021 IECC proposals, including RE147</a:t>
            </a:r>
          </a:p>
          <a:p>
            <a:pPr marL="685800" indent="-685800">
              <a:buFont typeface="Arial" panose="020B0604020202020204" pitchFamily="34" charset="0"/>
              <a:buChar char="•"/>
            </a:pPr>
            <a:r>
              <a:rPr lang="en-US" dirty="0"/>
              <a:t>Strong supporter of CE217 parts I and II</a:t>
            </a:r>
          </a:p>
        </p:txBody>
      </p:sp>
    </p:spTree>
    <p:extLst>
      <p:ext uri="{BB962C8B-B14F-4D97-AF65-F5344CB8AC3E}">
        <p14:creationId xmlns:p14="http://schemas.microsoft.com/office/powerpoint/2010/main" val="418257456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EE0534B4-C645-014B-A18C-FF1C212D56E9}"/>
              </a:ext>
            </a:extLst>
          </p:cNvPr>
          <p:cNvSpPr>
            <a:spLocks noGrp="1"/>
          </p:cNvSpPr>
          <p:nvPr>
            <p:ph type="title"/>
          </p:nvPr>
        </p:nvSpPr>
        <p:spPr/>
        <p:txBody>
          <a:bodyPr/>
          <a:lstStyle/>
          <a:p>
            <a:r>
              <a:rPr lang="en-US" dirty="0"/>
              <a:t>Council Policy #1 - Appeals</a:t>
            </a:r>
          </a:p>
        </p:txBody>
      </p:sp>
      <p:sp>
        <p:nvSpPr>
          <p:cNvPr id="5" name="Content Placeholder 4">
            <a:extLst>
              <a:ext uri="{FF2B5EF4-FFF2-40B4-BE49-F238E27FC236}">
                <a16:creationId xmlns:a16="http://schemas.microsoft.com/office/drawing/2014/main" id="{594D3209-D892-714D-B022-0396309625B0}"/>
              </a:ext>
            </a:extLst>
          </p:cNvPr>
          <p:cNvSpPr>
            <a:spLocks noGrp="1"/>
          </p:cNvSpPr>
          <p:nvPr>
            <p:ph idx="1"/>
          </p:nvPr>
        </p:nvSpPr>
        <p:spPr/>
        <p:txBody>
          <a:bodyPr>
            <a:normAutofit/>
          </a:bodyPr>
          <a:lstStyle/>
          <a:p>
            <a:r>
              <a:rPr lang="en-US" dirty="0"/>
              <a:t>6.3.7 	Review by the Appeals Board shall be limited to matters of process and procedure. The Board of Appeals shall not render decisions on the relative merits of technical matters. </a:t>
            </a:r>
          </a:p>
          <a:p>
            <a:r>
              <a:rPr lang="en-US" dirty="0"/>
              <a:t> </a:t>
            </a:r>
          </a:p>
          <a:p>
            <a:r>
              <a:rPr lang="en-US" dirty="0"/>
              <a:t>6.3.8 	In order to sustain the appeal, or any part thereof, the Appeals Board must find that there was a material and significant irregularity of process or procedure.</a:t>
            </a:r>
          </a:p>
          <a:p>
            <a:endParaRPr lang="en-US" dirty="0"/>
          </a:p>
        </p:txBody>
      </p:sp>
    </p:spTree>
    <p:extLst>
      <p:ext uri="{BB962C8B-B14F-4D97-AF65-F5344CB8AC3E}">
        <p14:creationId xmlns:p14="http://schemas.microsoft.com/office/powerpoint/2010/main" val="337135737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2C212C-AC01-4F17-98EC-417CC704D6CE}"/>
              </a:ext>
            </a:extLst>
          </p:cNvPr>
          <p:cNvSpPr>
            <a:spLocks noGrp="1"/>
          </p:cNvSpPr>
          <p:nvPr>
            <p:ph type="title"/>
          </p:nvPr>
        </p:nvSpPr>
        <p:spPr/>
        <p:txBody>
          <a:bodyPr/>
          <a:lstStyle/>
          <a:p>
            <a:r>
              <a:rPr lang="en-US" dirty="0"/>
              <a:t>Scope and Intent</a:t>
            </a:r>
          </a:p>
        </p:txBody>
      </p:sp>
      <p:sp>
        <p:nvSpPr>
          <p:cNvPr id="3" name="Content Placeholder 2">
            <a:extLst>
              <a:ext uri="{FF2B5EF4-FFF2-40B4-BE49-F238E27FC236}">
                <a16:creationId xmlns:a16="http://schemas.microsoft.com/office/drawing/2014/main" id="{BBB87AAD-81E8-4ABF-BDFA-E9032C110C6B}"/>
              </a:ext>
            </a:extLst>
          </p:cNvPr>
          <p:cNvSpPr>
            <a:spLocks noGrp="1"/>
          </p:cNvSpPr>
          <p:nvPr>
            <p:ph idx="1"/>
          </p:nvPr>
        </p:nvSpPr>
        <p:spPr>
          <a:xfrm>
            <a:off x="5156200" y="3438939"/>
            <a:ext cx="18087975" cy="9546809"/>
          </a:xfrm>
        </p:spPr>
        <p:txBody>
          <a:bodyPr>
            <a:normAutofit lnSpcReduction="10000"/>
          </a:bodyPr>
          <a:lstStyle/>
          <a:p>
            <a:pPr marL="685800" indent="-685800">
              <a:buFont typeface="Arial" panose="020B0604020202020204" pitchFamily="34" charset="0"/>
              <a:buChar char="•"/>
            </a:pPr>
            <a:r>
              <a:rPr lang="en-US" dirty="0"/>
              <a:t>Appellant LBA claims the proposal is beyond the scope of the ICC. Appellants NAHB and AGA/APGA claim that the proposals do not meet the “intent” of the code. </a:t>
            </a:r>
          </a:p>
          <a:p>
            <a:pPr marL="685800" indent="-685800">
              <a:buFont typeface="Arial" panose="020B0604020202020204" pitchFamily="34" charset="0"/>
              <a:buChar char="•"/>
            </a:pPr>
            <a:r>
              <a:rPr lang="en-US" dirty="0"/>
              <a:t>Issues of scope and intent are related, but not identical</a:t>
            </a:r>
          </a:p>
          <a:p>
            <a:pPr marL="685800" indent="-685800">
              <a:buFont typeface="Arial" panose="020B0604020202020204" pitchFamily="34" charset="0"/>
              <a:buChar char="•"/>
            </a:pPr>
            <a:r>
              <a:rPr lang="en-US" dirty="0"/>
              <a:t>Whether a proposal meets the </a:t>
            </a:r>
            <a:r>
              <a:rPr lang="en-US" i="1" dirty="0"/>
              <a:t>intent </a:t>
            </a:r>
            <a:r>
              <a:rPr lang="en-US" dirty="0"/>
              <a:t>of the IECC is a substantive issue, not a “matter of process or procedure," as is required by CP #1-03 to be considered during the appeals process. </a:t>
            </a:r>
          </a:p>
          <a:p>
            <a:pPr marL="685800" indent="-685800">
              <a:buFont typeface="Arial" panose="020B0604020202020204" pitchFamily="34" charset="0"/>
              <a:buChar char="•"/>
            </a:pPr>
            <a:r>
              <a:rPr lang="en-US" i="1" dirty="0"/>
              <a:t>Scope </a:t>
            </a:r>
            <a:r>
              <a:rPr lang="en-US" dirty="0"/>
              <a:t>is governed by CP #28, section 1.3: “The ICC Board of Directors (ICC Board) shall determine the title and the general purpose and scope of each Code published by the ICC.”  </a:t>
            </a:r>
          </a:p>
        </p:txBody>
      </p:sp>
    </p:spTree>
    <p:extLst>
      <p:ext uri="{BB962C8B-B14F-4D97-AF65-F5344CB8AC3E}">
        <p14:creationId xmlns:p14="http://schemas.microsoft.com/office/powerpoint/2010/main" val="68908679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2C212C-AC01-4F17-98EC-417CC704D6CE}"/>
              </a:ext>
            </a:extLst>
          </p:cNvPr>
          <p:cNvSpPr>
            <a:spLocks noGrp="1"/>
          </p:cNvSpPr>
          <p:nvPr>
            <p:ph type="title"/>
          </p:nvPr>
        </p:nvSpPr>
        <p:spPr/>
        <p:txBody>
          <a:bodyPr/>
          <a:lstStyle/>
          <a:p>
            <a:r>
              <a:rPr lang="en-US" dirty="0"/>
              <a:t>Scope</a:t>
            </a:r>
          </a:p>
        </p:txBody>
      </p:sp>
      <p:sp>
        <p:nvSpPr>
          <p:cNvPr id="3" name="Content Placeholder 2">
            <a:extLst>
              <a:ext uri="{FF2B5EF4-FFF2-40B4-BE49-F238E27FC236}">
                <a16:creationId xmlns:a16="http://schemas.microsoft.com/office/drawing/2014/main" id="{BBB87AAD-81E8-4ABF-BDFA-E9032C110C6B}"/>
              </a:ext>
            </a:extLst>
          </p:cNvPr>
          <p:cNvSpPr>
            <a:spLocks noGrp="1"/>
          </p:cNvSpPr>
          <p:nvPr>
            <p:ph idx="1"/>
          </p:nvPr>
        </p:nvSpPr>
        <p:spPr>
          <a:xfrm>
            <a:off x="5156200" y="3438939"/>
            <a:ext cx="18087975" cy="9546809"/>
          </a:xfrm>
        </p:spPr>
        <p:txBody>
          <a:bodyPr>
            <a:normAutofit/>
          </a:bodyPr>
          <a:lstStyle/>
          <a:p>
            <a:pPr marL="685800" indent="-685800">
              <a:buFont typeface="Arial" panose="020B0604020202020204" pitchFamily="34" charset="0"/>
              <a:buChar char="•"/>
            </a:pPr>
            <a:r>
              <a:rPr lang="en-US" b="1" dirty="0"/>
              <a:t>R.101.2 Scope</a:t>
            </a:r>
            <a:r>
              <a:rPr lang="en-US" dirty="0"/>
              <a:t>. This code applies to residential buildings and the building sites and associated systems and equipment.</a:t>
            </a:r>
          </a:p>
          <a:p>
            <a:pPr marL="685800" indent="-685800">
              <a:buFont typeface="Arial" panose="020B0604020202020204" pitchFamily="34" charset="0"/>
              <a:buChar char="•"/>
            </a:pPr>
            <a:endParaRPr lang="en-US" dirty="0"/>
          </a:p>
          <a:p>
            <a:pPr marL="685800" indent="-685800">
              <a:buFont typeface="Arial" panose="020B0604020202020204" pitchFamily="34" charset="0"/>
              <a:buChar char="•"/>
            </a:pPr>
            <a:r>
              <a:rPr lang="en-US" dirty="0"/>
              <a:t>RE147 clearly, on its face, meets the letter of the scope of the code</a:t>
            </a:r>
          </a:p>
          <a:p>
            <a:pPr marL="685800" indent="-685800">
              <a:buFont typeface="Arial" panose="020B0604020202020204" pitchFamily="34" charset="0"/>
              <a:buChar char="•"/>
            </a:pPr>
            <a:r>
              <a:rPr lang="en-US" dirty="0"/>
              <a:t>In previous code cycles, any proposals which ICC Staff felt may be out of scope were marked with a </a:t>
            </a:r>
            <a:r>
              <a:rPr lang="en-US"/>
              <a:t>prominent disclaimer. </a:t>
            </a:r>
            <a:r>
              <a:rPr lang="en-US" dirty="0"/>
              <a:t>This did not happen for any of the proposals in question</a:t>
            </a:r>
          </a:p>
        </p:txBody>
      </p:sp>
    </p:spTree>
    <p:extLst>
      <p:ext uri="{BB962C8B-B14F-4D97-AF65-F5344CB8AC3E}">
        <p14:creationId xmlns:p14="http://schemas.microsoft.com/office/powerpoint/2010/main" val="371065545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730E37-9F71-4B4A-ADCF-9EAB7A97709B}"/>
              </a:ext>
            </a:extLst>
          </p:cNvPr>
          <p:cNvSpPr>
            <a:spLocks noGrp="1"/>
          </p:cNvSpPr>
          <p:nvPr>
            <p:ph type="title"/>
          </p:nvPr>
        </p:nvSpPr>
        <p:spPr/>
        <p:txBody>
          <a:bodyPr/>
          <a:lstStyle/>
          <a:p>
            <a:r>
              <a:rPr lang="en-US" dirty="0"/>
              <a:t>Intent</a:t>
            </a:r>
          </a:p>
        </p:txBody>
      </p:sp>
      <p:sp>
        <p:nvSpPr>
          <p:cNvPr id="3" name="Content Placeholder 2">
            <a:extLst>
              <a:ext uri="{FF2B5EF4-FFF2-40B4-BE49-F238E27FC236}">
                <a16:creationId xmlns:a16="http://schemas.microsoft.com/office/drawing/2014/main" id="{B9C01434-31C0-48B6-9710-B1B5C57F9FF8}"/>
              </a:ext>
            </a:extLst>
          </p:cNvPr>
          <p:cNvSpPr>
            <a:spLocks noGrp="1"/>
          </p:cNvSpPr>
          <p:nvPr>
            <p:ph idx="1"/>
          </p:nvPr>
        </p:nvSpPr>
        <p:spPr>
          <a:xfrm>
            <a:off x="5156200" y="3438939"/>
            <a:ext cx="18087975" cy="9958083"/>
          </a:xfrm>
        </p:spPr>
        <p:txBody>
          <a:bodyPr>
            <a:normAutofit fontScale="92500" lnSpcReduction="10000"/>
          </a:bodyPr>
          <a:lstStyle/>
          <a:p>
            <a:pPr marL="685800" indent="-685800">
              <a:buFont typeface="Arial" panose="020B0604020202020204" pitchFamily="34" charset="0"/>
              <a:buChar char="•"/>
            </a:pPr>
            <a:r>
              <a:rPr lang="en-US" dirty="0"/>
              <a:t>Intent of the code can be changed just like any other proposal, so whether a proposal meets the intent of the code is a substantive issue</a:t>
            </a:r>
          </a:p>
          <a:p>
            <a:pPr marL="2971800" lvl="2" indent="-685800"/>
            <a:r>
              <a:rPr lang="en-US" b="1" dirty="0"/>
              <a:t>R101.3 Intent</a:t>
            </a:r>
            <a:r>
              <a:rPr lang="en-US" dirty="0"/>
              <a:t>. This code shall regulate the design and construction of buildings for the effective use and conservation of energy over the useful life of each building. This code is intended to provide flexibility to permit the use of innovative approaches and techniques to achieve this objective. This code is not intended to abridge safety, health or environmental requirements contained in other applicable codes or ordinances</a:t>
            </a:r>
          </a:p>
          <a:p>
            <a:pPr marL="685800" indent="-685800">
              <a:buFont typeface="Arial" panose="020B0604020202020204" pitchFamily="34" charset="0"/>
              <a:buChar char="•"/>
            </a:pPr>
            <a:r>
              <a:rPr lang="en-US" dirty="0"/>
              <a:t>Useful life of a home can be 50-100 years; energy use WILL look very different in that timeframe due to changes in technology and policy</a:t>
            </a:r>
          </a:p>
          <a:p>
            <a:pPr marL="685800" indent="-685800">
              <a:buFont typeface="Arial" panose="020B0604020202020204" pitchFamily="34" charset="0"/>
              <a:buChar char="•"/>
            </a:pPr>
            <a:r>
              <a:rPr lang="en-US" dirty="0"/>
              <a:t>Electrification conserves fossil fuel resources. Even with today’s grid, less gas is used to create electricity than to meet the same need with direct on-site combustion, which clearly conserves energy</a:t>
            </a:r>
          </a:p>
          <a:p>
            <a:pPr marL="685800" indent="-685800">
              <a:buFont typeface="Arial" panose="020B0604020202020204" pitchFamily="34" charset="0"/>
              <a:buChar char="•"/>
            </a:pPr>
            <a:endParaRPr lang="en-US" dirty="0"/>
          </a:p>
          <a:p>
            <a:pPr marL="685800" indent="-685800">
              <a:buFont typeface="Arial" panose="020B0604020202020204" pitchFamily="34" charset="0"/>
              <a:buChar char="•"/>
            </a:pPr>
            <a:endParaRPr lang="en-US" dirty="0"/>
          </a:p>
        </p:txBody>
      </p:sp>
    </p:spTree>
    <p:extLst>
      <p:ext uri="{BB962C8B-B14F-4D97-AF65-F5344CB8AC3E}">
        <p14:creationId xmlns:p14="http://schemas.microsoft.com/office/powerpoint/2010/main" val="479467558"/>
      </p:ext>
    </p:extLst>
  </p:cSld>
  <p:clrMapOvr>
    <a:masterClrMapping/>
  </p:clrMapOvr>
</p:sld>
</file>

<file path=ppt/theme/theme1.xml><?xml version="1.0" encoding="utf-8"?>
<a:theme xmlns:a="http://schemas.openxmlformats.org/drawingml/2006/main" name="Office Theme">
  <a:themeElements>
    <a:clrScheme name="Custom 1">
      <a:dk1>
        <a:srgbClr val="0B5940"/>
      </a:dk1>
      <a:lt1>
        <a:srgbClr val="FFFFFF"/>
      </a:lt1>
      <a:dk2>
        <a:srgbClr val="242C41"/>
      </a:dk2>
      <a:lt2>
        <a:srgbClr val="EBF1F3"/>
      </a:lt2>
      <a:accent1>
        <a:srgbClr val="D0D5CB"/>
      </a:accent1>
      <a:accent2>
        <a:srgbClr val="0A8EF3"/>
      </a:accent2>
      <a:accent3>
        <a:srgbClr val="04A9A5"/>
      </a:accent3>
      <a:accent4>
        <a:srgbClr val="FFA201"/>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DCBACC55FCDC7B4C9F2314B37AB17DF9" ma:contentTypeVersion="7" ma:contentTypeDescription="Create a new document." ma:contentTypeScope="" ma:versionID="66ebd4bb97a21d5efe3da7c07441449c">
  <xsd:schema xmlns:xsd="http://www.w3.org/2001/XMLSchema" xmlns:xs="http://www.w3.org/2001/XMLSchema" xmlns:p="http://schemas.microsoft.com/office/2006/metadata/properties" xmlns:ns3="b3c2815e-24b4-4a38-b4cc-5d3a9a90777c" xmlns:ns4="e37a0ded-2b16-437a-ba0c-939054ff8cf8" targetNamespace="http://schemas.microsoft.com/office/2006/metadata/properties" ma:root="true" ma:fieldsID="4ce710ce2b65e4ae1b4c861ed76bd414" ns3:_="" ns4:_="">
    <xsd:import namespace="b3c2815e-24b4-4a38-b4cc-5d3a9a90777c"/>
    <xsd:import namespace="e37a0ded-2b16-437a-ba0c-939054ff8cf8"/>
    <xsd:element name="properties">
      <xsd:complexType>
        <xsd:sequence>
          <xsd:element name="documentManagement">
            <xsd:complexType>
              <xsd:all>
                <xsd:element ref="ns3:MediaServiceMetadata" minOccurs="0"/>
                <xsd:element ref="ns3:MediaServiceFastMetadata" minOccurs="0"/>
                <xsd:element ref="ns3:MediaServiceAutoKeyPoints" minOccurs="0"/>
                <xsd:element ref="ns3:MediaServiceKeyPoints" minOccurs="0"/>
                <xsd:element ref="ns4:SharedWithUsers" minOccurs="0"/>
                <xsd:element ref="ns4:SharedWithDetails" minOccurs="0"/>
                <xsd:element ref="ns4:SharingHintHash"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3c2815e-24b4-4a38-b4cc-5d3a9a90777c"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e37a0ded-2b16-437a-ba0c-939054ff8cf8"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element name="SharingHintHash" ma:index="14"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9C0DBFCD-BB8E-44A9-A964-7EE51A8BBD8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b3c2815e-24b4-4a38-b4cc-5d3a9a90777c"/>
    <ds:schemaRef ds:uri="e37a0ded-2b16-437a-ba0c-939054ff8cf8"/>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281E7077-D701-4320-B7F7-8BF108E311D3}">
  <ds:schemaRefs>
    <ds:schemaRef ds:uri="http://schemas.microsoft.com/office/2006/metadata/properties"/>
    <ds:schemaRef ds:uri="http://schemas.microsoft.com/office/infopath/2007/PartnerControls"/>
  </ds:schemaRefs>
</ds:datastoreItem>
</file>

<file path=customXml/itemProps3.xml><?xml version="1.0" encoding="utf-8"?>
<ds:datastoreItem xmlns:ds="http://schemas.openxmlformats.org/officeDocument/2006/customXml" ds:itemID="{A6E3960F-D87E-4E37-A822-90B429A931D0}">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Office Theme</Template>
  <TotalTime>3278</TotalTime>
  <Words>518</Words>
  <Application>Microsoft Office PowerPoint</Application>
  <PresentationFormat>Custom</PresentationFormat>
  <Paragraphs>29</Paragraphs>
  <Slides>6</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6</vt:i4>
      </vt:variant>
    </vt:vector>
  </HeadingPairs>
  <TitlesOfParts>
    <vt:vector size="10" baseType="lpstr">
      <vt:lpstr>Arial</vt:lpstr>
      <vt:lpstr>Calibri</vt:lpstr>
      <vt:lpstr>Calibri Light</vt:lpstr>
      <vt:lpstr>Office Theme</vt:lpstr>
      <vt:lpstr>Issues of Scope and Intent</vt:lpstr>
      <vt:lpstr>About NRDC</vt:lpstr>
      <vt:lpstr>Council Policy #1 - Appeals</vt:lpstr>
      <vt:lpstr>Scope and Intent</vt:lpstr>
      <vt:lpstr>Scope</vt:lpstr>
      <vt:lpstr>Intent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Carmel Gieson</dc:creator>
  <cp:lastModifiedBy>Urbanek, Lauren</cp:lastModifiedBy>
  <cp:revision>37</cp:revision>
  <dcterms:created xsi:type="dcterms:W3CDTF">2020-08-05T15:22:46Z</dcterms:created>
  <dcterms:modified xsi:type="dcterms:W3CDTF">2020-08-30T19:41:56Z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dlc_DocIdItemGuid">
    <vt:lpwstr>1215a8e8-73ce-4ae4-bf77-8fd9cf61a68c</vt:lpwstr>
  </property>
  <property fmtid="{D5CDD505-2E9C-101B-9397-08002B2CF9AE}" pid="3" name="ContentTypeId">
    <vt:lpwstr>0x010100DCBACC55FCDC7B4C9F2314B37AB17DF9</vt:lpwstr>
  </property>
</Properties>
</file>