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1"/>
  </p:notesMasterIdLst>
  <p:sldIdLst>
    <p:sldId id="275" r:id="rId6"/>
    <p:sldId id="280" r:id="rId7"/>
    <p:sldId id="277" r:id="rId8"/>
    <p:sldId id="279" r:id="rId9"/>
    <p:sldId id="278" r:id="rId10"/>
  </p:sldIdLst>
  <p:sldSz cx="9144000" cy="5143500" type="screen16x9"/>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F00820B-DA9D-4922-8C71-FB562E6555F5}">
          <p14:sldIdLst>
            <p14:sldId id="275"/>
            <p14:sldId id="280"/>
            <p14:sldId id="277"/>
            <p14:sldId id="279"/>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664" autoAdjust="0"/>
  </p:normalViewPr>
  <p:slideViewPr>
    <p:cSldViewPr snapToGrid="0" snapToObjects="1">
      <p:cViewPr varScale="1">
        <p:scale>
          <a:sx n="97" d="100"/>
          <a:sy n="97" d="100"/>
        </p:scale>
        <p:origin x="1070" y="58"/>
      </p:cViewPr>
      <p:guideLst/>
    </p:cSldViewPr>
  </p:slideViewPr>
  <p:outlineViewPr>
    <p:cViewPr>
      <p:scale>
        <a:sx n="33" d="100"/>
        <a:sy n="33" d="100"/>
      </p:scale>
      <p:origin x="0" y="0"/>
    </p:cViewPr>
  </p:outlineViewPr>
  <p:notesTextViewPr>
    <p:cViewPr>
      <p:scale>
        <a:sx n="1" d="1"/>
        <a:sy n="1" d="1"/>
      </p:scale>
      <p:origin x="0" y="-22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1E417B7A-1F1E-D44E-B7C0-AC6460414C31}" type="datetimeFigureOut">
              <a:rPr lang="en-US" smtClean="0"/>
              <a:t>7/8/2022</a:t>
            </a:fld>
            <a:endParaRPr lang="en-US" dirty="0"/>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5A2A750F-F142-2D41-9176-ECE8562AEB58}" type="slidenum">
              <a:rPr lang="en-US" smtClean="0"/>
              <a:t>‹#›</a:t>
            </a:fld>
            <a:endParaRPr lang="en-US" dirty="0"/>
          </a:p>
        </p:txBody>
      </p:sp>
    </p:spTree>
    <p:extLst>
      <p:ext uri="{BB962C8B-B14F-4D97-AF65-F5344CB8AC3E}">
        <p14:creationId xmlns:p14="http://schemas.microsoft.com/office/powerpoint/2010/main" val="416208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session, I want to combine my two main jobs—Member Services and Chapter Relations—to talk a bit about Membership recruitment and retention. </a:t>
            </a:r>
          </a:p>
          <a:p>
            <a:r>
              <a:rPr lang="en-US" dirty="0"/>
              <a:t>After all, that’s what Chapter are: membership organizations. And many of us are struggling to recruit new members, to retain existing members, and to get all our members to understand the value of being an active participant in our organization. In other words… [next slide]</a:t>
            </a:r>
          </a:p>
        </p:txBody>
      </p:sp>
      <p:sp>
        <p:nvSpPr>
          <p:cNvPr id="4" name="Slide Number Placeholder 3"/>
          <p:cNvSpPr>
            <a:spLocks noGrp="1"/>
          </p:cNvSpPr>
          <p:nvPr>
            <p:ph type="sldNum" sz="quarter" idx="5"/>
          </p:nvPr>
        </p:nvSpPr>
        <p:spPr/>
        <p:txBody>
          <a:bodyPr/>
          <a:lstStyle/>
          <a:p>
            <a:fld id="{5A2A750F-F142-2D41-9176-ECE8562AEB58}" type="slidenum">
              <a:rPr lang="en-US" smtClean="0"/>
              <a:t>1</a:t>
            </a:fld>
            <a:endParaRPr lang="en-US" dirty="0"/>
          </a:p>
        </p:txBody>
      </p:sp>
    </p:spTree>
    <p:extLst>
      <p:ext uri="{BB962C8B-B14F-4D97-AF65-F5344CB8AC3E}">
        <p14:creationId xmlns:p14="http://schemas.microsoft.com/office/powerpoint/2010/main" val="153158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re-engage our membership. </a:t>
            </a:r>
          </a:p>
          <a:p>
            <a:r>
              <a:rPr lang="en-US" dirty="0"/>
              <a:t>In the midst of a crisis, be it an economic crisis, health crisis, or other emergency, organizations tend to close in on themselves, to go into to survival mode. We only attend to required activities. This reaction is not bad—it’s a necessary part of crisis management. BUT survival mode is not a sustainable business model. At some point, we have to re-engage with each other. The organization must re-engage with its members, the members with their organization. </a:t>
            </a:r>
          </a:p>
          <a:p>
            <a:endParaRPr lang="en-US" dirty="0"/>
          </a:p>
          <a:p>
            <a:r>
              <a:rPr lang="en-US" dirty="0"/>
              <a:t>On this slide is a quote I found on the internet. Two phrases that stood out to me are “ongoing interaction” and “meaningful value.” As we look at the benefits of belonging to our organizations, we need to think about benefits that bring ongoing interaction with our members. What makes staying with your chapter important to your members? How do we reach out to our members in an ongoing way? And what has meaningful value for our members? These benefits don’t necessarily have to have a monetary value—just a meaningful one. </a:t>
            </a:r>
          </a:p>
        </p:txBody>
      </p:sp>
      <p:sp>
        <p:nvSpPr>
          <p:cNvPr id="4" name="Slide Number Placeholder 3"/>
          <p:cNvSpPr>
            <a:spLocks noGrp="1"/>
          </p:cNvSpPr>
          <p:nvPr>
            <p:ph type="sldNum" sz="quarter" idx="5"/>
          </p:nvPr>
        </p:nvSpPr>
        <p:spPr/>
        <p:txBody>
          <a:bodyPr/>
          <a:lstStyle/>
          <a:p>
            <a:fld id="{5A2A750F-F142-2D41-9176-ECE8562AEB58}" type="slidenum">
              <a:rPr lang="en-US" smtClean="0"/>
              <a:t>2</a:t>
            </a:fld>
            <a:endParaRPr lang="en-US" dirty="0"/>
          </a:p>
        </p:txBody>
      </p:sp>
    </p:spTree>
    <p:extLst>
      <p:ext uri="{BB962C8B-B14F-4D97-AF65-F5344CB8AC3E}">
        <p14:creationId xmlns:p14="http://schemas.microsoft.com/office/powerpoint/2010/main" val="170877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a one of our Chapter’s benefits page from their website. This is from the Code Administrators Association of Kentucky (https://caak.org/membership/). Look at the list of benefits. These are benefits that stress an ongoing interaction with the State and with the membership. Phrases like “throughout the year” and “keeps our members informed” stresses this continuing relationship. The benefits are also worded in such a way that the value of the benefit to each member is clear.</a:t>
            </a:r>
          </a:p>
        </p:txBody>
      </p:sp>
      <p:sp>
        <p:nvSpPr>
          <p:cNvPr id="4" name="Slide Number Placeholder 3"/>
          <p:cNvSpPr>
            <a:spLocks noGrp="1"/>
          </p:cNvSpPr>
          <p:nvPr>
            <p:ph type="sldNum" sz="quarter" idx="5"/>
          </p:nvPr>
        </p:nvSpPr>
        <p:spPr/>
        <p:txBody>
          <a:bodyPr/>
          <a:lstStyle/>
          <a:p>
            <a:fld id="{5A2A750F-F142-2D41-9176-ECE8562AEB58}" type="slidenum">
              <a:rPr lang="en-US" smtClean="0"/>
              <a:t>3</a:t>
            </a:fld>
            <a:endParaRPr lang="en-US" dirty="0"/>
          </a:p>
        </p:txBody>
      </p:sp>
    </p:spTree>
    <p:extLst>
      <p:ext uri="{BB962C8B-B14F-4D97-AF65-F5344CB8AC3E}">
        <p14:creationId xmlns:p14="http://schemas.microsoft.com/office/powerpoint/2010/main" val="43708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San Diego Area Chapter (https://iccsandiego.org/Membership_Benefits) is another great example of clear, valuable member benefits. The chapter emphasizes training opportunities, either free of charge or discounted for members. Many of the benefits begin with the word “Members” to gain the reader’s interest from the first. The first bullet items shows that member input is welcome and encouraged. </a:t>
            </a:r>
          </a:p>
          <a:p>
            <a:endParaRPr lang="en-US" dirty="0"/>
          </a:p>
          <a:p>
            <a:r>
              <a:rPr lang="en-US" dirty="0"/>
              <a:t>Note that many of these benefits are not costly to the chapter, but are clearly of meaningful value to the individual. </a:t>
            </a:r>
          </a:p>
        </p:txBody>
      </p:sp>
      <p:sp>
        <p:nvSpPr>
          <p:cNvPr id="4" name="Slide Number Placeholder 3"/>
          <p:cNvSpPr>
            <a:spLocks noGrp="1"/>
          </p:cNvSpPr>
          <p:nvPr>
            <p:ph type="sldNum" sz="quarter" idx="5"/>
          </p:nvPr>
        </p:nvSpPr>
        <p:spPr/>
        <p:txBody>
          <a:bodyPr/>
          <a:lstStyle/>
          <a:p>
            <a:fld id="{5A2A750F-F142-2D41-9176-ECE8562AEB58}" type="slidenum">
              <a:rPr lang="en-US" smtClean="0"/>
              <a:t>4</a:t>
            </a:fld>
            <a:endParaRPr lang="en-US" dirty="0"/>
          </a:p>
        </p:txBody>
      </p:sp>
    </p:spTree>
    <p:extLst>
      <p:ext uri="{BB962C8B-B14F-4D97-AF65-F5344CB8AC3E}">
        <p14:creationId xmlns:p14="http://schemas.microsoft.com/office/powerpoint/2010/main" val="135849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the International Code Council is looking to re-engage with our own members is through a Membership Drive, due to launch in July. Members will be given a unique URL to share with colleagues who are not Members of the Code Council. For each person who uses that URL to join the ICC, the Member will receive $25 to redeem in the ICC store. </a:t>
            </a:r>
          </a:p>
          <a:p>
            <a:endParaRPr lang="en-US" dirty="0"/>
          </a:p>
          <a:p>
            <a:r>
              <a:rPr lang="en-US" dirty="0"/>
              <a:t>Many Chapter members are not ICC members. This drive is a great opportunity to reach out to these people and help them become more involved in your chapter and in the International Code Council.</a:t>
            </a:r>
          </a:p>
          <a:p>
            <a:endParaRPr lang="en-US" dirty="0"/>
          </a:p>
          <a:p>
            <a:r>
              <a:rPr lang="en-US" dirty="0"/>
              <a:t>Keep a lookout </a:t>
            </a:r>
            <a:r>
              <a:rPr lang="en-US"/>
              <a:t>for more details!</a:t>
            </a:r>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5</a:t>
            </a:fld>
            <a:endParaRPr lang="en-US" dirty="0"/>
          </a:p>
        </p:txBody>
      </p:sp>
    </p:spTree>
    <p:extLst>
      <p:ext uri="{BB962C8B-B14F-4D97-AF65-F5344CB8AC3E}">
        <p14:creationId xmlns:p14="http://schemas.microsoft.com/office/powerpoint/2010/main" val="3047680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C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010;p30">
            <a:extLst>
              <a:ext uri="{FF2B5EF4-FFF2-40B4-BE49-F238E27FC236}">
                <a16:creationId xmlns:a16="http://schemas.microsoft.com/office/drawing/2014/main" id="{74C5722E-B61D-AD45-8FD2-9097BF34D76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tretch>
            <a:fillRect/>
          </a:stretch>
        </p:blipFill>
        <p:spPr>
          <a:xfrm>
            <a:off x="1202617" y="1779169"/>
            <a:ext cx="2155179" cy="792469"/>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marL="0" indent="0">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Sample 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marL="0" indent="0">
              <a:lnSpc>
                <a:spcPct val="100000"/>
              </a:lnSpc>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Subtitle/Date</a:t>
            </a:r>
          </a:p>
        </p:txBody>
      </p:sp>
    </p:spTree>
    <p:extLst>
      <p:ext uri="{BB962C8B-B14F-4D97-AF65-F5344CB8AC3E}">
        <p14:creationId xmlns:p14="http://schemas.microsoft.com/office/powerpoint/2010/main" val="2536332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Opt 1">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FD487CA-B76C-7048-B316-2AC7CAC0E36E}"/>
              </a:ext>
            </a:extLst>
          </p:cNvPr>
          <p:cNvSpPr>
            <a:spLocks noGrp="1"/>
          </p:cNvSpPr>
          <p:nvPr>
            <p:ph type="title" hasCustomPrompt="1"/>
          </p:nvPr>
        </p:nvSpPr>
        <p:spPr>
          <a:xfrm>
            <a:off x="926475" y="1079943"/>
            <a:ext cx="5819098" cy="564282"/>
          </a:xfrm>
        </p:spPr>
        <p:txBody>
          <a:bodyPr/>
          <a:lstStyle>
            <a:lvl1pPr>
              <a:defRPr sz="2200">
                <a:solidFill>
                  <a:schemeClr val="tx2"/>
                </a:solidFill>
              </a:defRPr>
            </a:lvl1pPr>
          </a:lstStyle>
          <a:p>
            <a:r>
              <a:rPr lang="en-US" dirty="0"/>
              <a:t>Click to add Title</a:t>
            </a:r>
          </a:p>
        </p:txBody>
      </p:sp>
      <p:sp>
        <p:nvSpPr>
          <p:cNvPr id="7" name="Google Shape;9018;p31">
            <a:extLst>
              <a:ext uri="{FF2B5EF4-FFF2-40B4-BE49-F238E27FC236}">
                <a16:creationId xmlns:a16="http://schemas.microsoft.com/office/drawing/2014/main" id="{C1A190D2-182B-E547-8E9A-7A3512EE337A}"/>
              </a:ext>
            </a:extLst>
          </p:cNvPr>
          <p:cNvSpPr/>
          <p:nvPr userDrawn="1"/>
        </p:nvSpPr>
        <p:spPr>
          <a:xfrm>
            <a:off x="7433100" y="0"/>
            <a:ext cx="1710900" cy="515162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019;p31">
            <a:extLst>
              <a:ext uri="{FF2B5EF4-FFF2-40B4-BE49-F238E27FC236}">
                <a16:creationId xmlns:a16="http://schemas.microsoft.com/office/drawing/2014/main" id="{B983D2DE-7063-5F47-AE6D-6B5CAB21672A}"/>
              </a:ext>
            </a:extLst>
          </p:cNvPr>
          <p:cNvSpPr/>
          <p:nvPr userDrawn="1"/>
        </p:nvSpPr>
        <p:spPr>
          <a:xfrm>
            <a:off x="7265549" y="143925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Text Placeholder 14">
            <a:extLst>
              <a:ext uri="{FF2B5EF4-FFF2-40B4-BE49-F238E27FC236}">
                <a16:creationId xmlns:a16="http://schemas.microsoft.com/office/drawing/2014/main" id="{B0E9CFB4-1EA8-C540-ABE7-0AF0F5F4A534}"/>
              </a:ext>
            </a:extLst>
          </p:cNvPr>
          <p:cNvSpPr>
            <a:spLocks noGrp="1"/>
          </p:cNvSpPr>
          <p:nvPr>
            <p:ph type="body" sz="quarter" idx="10"/>
          </p:nvPr>
        </p:nvSpPr>
        <p:spPr>
          <a:xfrm>
            <a:off x="926475"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F8D07F0B-8AD4-8541-9AE6-5C08C00C307F}"/>
              </a:ext>
            </a:extLst>
          </p:cNvPr>
          <p:cNvPicPr>
            <a:picLocks noChangeAspect="1"/>
          </p:cNvPicPr>
          <p:nvPr userDrawn="1"/>
        </p:nvPicPr>
        <p:blipFill>
          <a:blip r:embed="rId2"/>
          <a:stretch>
            <a:fillRect/>
          </a:stretch>
        </p:blipFill>
        <p:spPr>
          <a:xfrm>
            <a:off x="7834513" y="246888"/>
            <a:ext cx="908074" cy="332222"/>
          </a:xfrm>
          <a:prstGeom prst="rect">
            <a:avLst/>
          </a:prstGeom>
        </p:spPr>
      </p:pic>
      <p:sp>
        <p:nvSpPr>
          <p:cNvPr id="9" name="Slide Number Placeholder 5">
            <a:extLst>
              <a:ext uri="{FF2B5EF4-FFF2-40B4-BE49-F238E27FC236}">
                <a16:creationId xmlns:a16="http://schemas.microsoft.com/office/drawing/2014/main" id="{0E574468-8C3C-1144-A6CC-E8474754E9CA}"/>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101258642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Opt 2">
    <p:bg>
      <p:bgRef idx="1001">
        <a:schemeClr val="bg2"/>
      </p:bgRef>
    </p:bg>
    <p:spTree>
      <p:nvGrpSpPr>
        <p:cNvPr id="1" name=""/>
        <p:cNvGrpSpPr/>
        <p:nvPr/>
      </p:nvGrpSpPr>
      <p:grpSpPr>
        <a:xfrm>
          <a:off x="0" y="0"/>
          <a:ext cx="0" cy="0"/>
          <a:chOff x="0" y="0"/>
          <a:chExt cx="0" cy="0"/>
        </a:xfrm>
      </p:grpSpPr>
      <p:sp>
        <p:nvSpPr>
          <p:cNvPr id="7" name="Google Shape;9042;p33">
            <a:extLst>
              <a:ext uri="{FF2B5EF4-FFF2-40B4-BE49-F238E27FC236}">
                <a16:creationId xmlns:a16="http://schemas.microsoft.com/office/drawing/2014/main" id="{26852664-00FF-6D4F-995A-3E138C91BB9D}"/>
              </a:ext>
            </a:extLst>
          </p:cNvPr>
          <p:cNvSpPr/>
          <p:nvPr userDrawn="1"/>
        </p:nvSpPr>
        <p:spPr>
          <a:xfrm>
            <a:off x="915300" y="0"/>
            <a:ext cx="1190700" cy="51435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044;p33">
            <a:extLst>
              <a:ext uri="{FF2B5EF4-FFF2-40B4-BE49-F238E27FC236}">
                <a16:creationId xmlns:a16="http://schemas.microsoft.com/office/drawing/2014/main" id="{EE456F1F-154D-6D43-AA69-8C17D18DF4B9}"/>
              </a:ext>
            </a:extLst>
          </p:cNvPr>
          <p:cNvSpPr/>
          <p:nvPr userDrawn="1"/>
        </p:nvSpPr>
        <p:spPr>
          <a:xfrm>
            <a:off x="778950" y="2878500"/>
            <a:ext cx="272700" cy="22650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Title 12">
            <a:extLst>
              <a:ext uri="{FF2B5EF4-FFF2-40B4-BE49-F238E27FC236}">
                <a16:creationId xmlns:a16="http://schemas.microsoft.com/office/drawing/2014/main" id="{BE7C8C97-3C83-F24D-99F7-D20444680102}"/>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11" name="Text Placeholder 14">
            <a:extLst>
              <a:ext uri="{FF2B5EF4-FFF2-40B4-BE49-F238E27FC236}">
                <a16:creationId xmlns:a16="http://schemas.microsoft.com/office/drawing/2014/main" id="{4F31D98B-1560-2D48-8BE0-ED79F6C035AF}"/>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E4B3B2FF-015E-2E45-9895-1D7DC614B322}"/>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617361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Opt 3">
    <p:bg>
      <p:bgRef idx="1001">
        <a:schemeClr val="bg2"/>
      </p:bgRef>
    </p:bg>
    <p:spTree>
      <p:nvGrpSpPr>
        <p:cNvPr id="1" name=""/>
        <p:cNvGrpSpPr/>
        <p:nvPr/>
      </p:nvGrpSpPr>
      <p:grpSpPr>
        <a:xfrm>
          <a:off x="0" y="0"/>
          <a:ext cx="0" cy="0"/>
          <a:chOff x="0" y="0"/>
          <a:chExt cx="0" cy="0"/>
        </a:xfrm>
      </p:grpSpPr>
      <p:sp>
        <p:nvSpPr>
          <p:cNvPr id="6" name="Google Shape;9405;p60">
            <a:extLst>
              <a:ext uri="{FF2B5EF4-FFF2-40B4-BE49-F238E27FC236}">
                <a16:creationId xmlns:a16="http://schemas.microsoft.com/office/drawing/2014/main" id="{1EBA1B50-3D86-8247-ABAF-4298C911CDDF}"/>
              </a:ext>
            </a:extLst>
          </p:cNvPr>
          <p:cNvSpPr/>
          <p:nvPr userDrawn="1"/>
        </p:nvSpPr>
        <p:spPr>
          <a:xfrm>
            <a:off x="0" y="0"/>
            <a:ext cx="1451100" cy="5151932"/>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9406;p60">
            <a:extLst>
              <a:ext uri="{FF2B5EF4-FFF2-40B4-BE49-F238E27FC236}">
                <a16:creationId xmlns:a16="http://schemas.microsoft.com/office/drawing/2014/main" id="{D5437F08-F4CE-4D47-B9AC-159B73258FCE}"/>
              </a:ext>
            </a:extLst>
          </p:cNvPr>
          <p:cNvSpPr/>
          <p:nvPr userDrawn="1"/>
        </p:nvSpPr>
        <p:spPr>
          <a:xfrm>
            <a:off x="1314750" y="3678032"/>
            <a:ext cx="272700" cy="147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itle 12">
            <a:extLst>
              <a:ext uri="{FF2B5EF4-FFF2-40B4-BE49-F238E27FC236}">
                <a16:creationId xmlns:a16="http://schemas.microsoft.com/office/drawing/2014/main" id="{E002DD81-F92B-E94C-B1A6-BB5969647C0D}"/>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8" name="Text Placeholder 14">
            <a:extLst>
              <a:ext uri="{FF2B5EF4-FFF2-40B4-BE49-F238E27FC236}">
                <a16:creationId xmlns:a16="http://schemas.microsoft.com/office/drawing/2014/main" id="{0EF2A329-EFF7-3C47-8EFE-E09017B56617}"/>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3D999AB9-8EE0-9E40-83A6-F88DB3A568F4}"/>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3594018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8F3C5C7-3F67-FA42-A7A1-59C217095A27}"/>
              </a:ext>
            </a:extLst>
          </p:cNvPr>
          <p:cNvSpPr>
            <a:spLocks noGrp="1"/>
          </p:cNvSpPr>
          <p:nvPr>
            <p:ph type="body" sz="quarter" idx="10" hasCustomPrompt="1"/>
          </p:nvPr>
        </p:nvSpPr>
        <p:spPr>
          <a:xfrm>
            <a:off x="2581440" y="2390371"/>
            <a:ext cx="5043502" cy="340200"/>
          </a:xfrm>
        </p:spPr>
        <p:txBody>
          <a:bodyPr/>
          <a:lstStyle>
            <a:lvl1pP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pic>
        <p:nvPicPr>
          <p:cNvPr id="8" name="Google Shape;9058;p35">
            <a:extLst>
              <a:ext uri="{FF2B5EF4-FFF2-40B4-BE49-F238E27FC236}">
                <a16:creationId xmlns:a16="http://schemas.microsoft.com/office/drawing/2014/main" id="{B7C237E3-7B78-6B44-9A7E-D4843343D32B}"/>
              </a:ext>
            </a:extLst>
          </p:cNvPr>
          <p:cNvPicPr preferRelativeResize="0"/>
          <p:nvPr userDrawn="1"/>
        </p:nvPicPr>
        <p:blipFill>
          <a:blip r:embed="rId2">
            <a:alphaModFix/>
          </a:blip>
          <a:stretch>
            <a:fillRect/>
          </a:stretch>
        </p:blipFill>
        <p:spPr>
          <a:xfrm>
            <a:off x="2039700" y="2401646"/>
            <a:ext cx="309300" cy="317650"/>
          </a:xfrm>
          <a:prstGeom prst="rect">
            <a:avLst/>
          </a:prstGeom>
          <a:noFill/>
          <a:ln>
            <a:noFill/>
          </a:ln>
        </p:spPr>
      </p:pic>
      <p:sp>
        <p:nvSpPr>
          <p:cNvPr id="9" name="Google Shape;9059;p35">
            <a:extLst>
              <a:ext uri="{FF2B5EF4-FFF2-40B4-BE49-F238E27FC236}">
                <a16:creationId xmlns:a16="http://schemas.microsoft.com/office/drawing/2014/main" id="{1B9B3E82-D941-864C-AE47-406317953ED4}"/>
              </a:ext>
            </a:extLst>
          </p:cNvPr>
          <p:cNvSpPr/>
          <p:nvPr userDrawn="1"/>
        </p:nvSpPr>
        <p:spPr>
          <a:xfrm>
            <a:off x="5524200" y="-7802"/>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060;p35">
            <a:extLst>
              <a:ext uri="{FF2B5EF4-FFF2-40B4-BE49-F238E27FC236}">
                <a16:creationId xmlns:a16="http://schemas.microsoft.com/office/drawing/2014/main" id="{7A6742FC-D8BF-E34F-B7CA-A3EA624E7E57}"/>
              </a:ext>
            </a:extLst>
          </p:cNvPr>
          <p:cNvSpPr/>
          <p:nvPr userDrawn="1"/>
        </p:nvSpPr>
        <p:spPr>
          <a:xfrm>
            <a:off x="194400" y="4924750"/>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9061;p35">
            <a:extLst>
              <a:ext uri="{FF2B5EF4-FFF2-40B4-BE49-F238E27FC236}">
                <a16:creationId xmlns:a16="http://schemas.microsoft.com/office/drawing/2014/main" id="{E6E3F7B8-E6AB-D045-A68C-B93C663F2CE2}"/>
              </a:ext>
            </a:extLst>
          </p:cNvPr>
          <p:cNvSpPr/>
          <p:nvPr userDrawn="1"/>
        </p:nvSpPr>
        <p:spPr>
          <a:xfrm>
            <a:off x="-7951" y="3134551"/>
            <a:ext cx="1944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9062;p35">
            <a:extLst>
              <a:ext uri="{FF2B5EF4-FFF2-40B4-BE49-F238E27FC236}">
                <a16:creationId xmlns:a16="http://schemas.microsoft.com/office/drawing/2014/main" id="{BE737E1C-7F2B-4D46-91EF-475BEF83167A}"/>
              </a:ext>
            </a:extLst>
          </p:cNvPr>
          <p:cNvSpPr/>
          <p:nvPr userDrawn="1"/>
        </p:nvSpPr>
        <p:spPr>
          <a:xfrm>
            <a:off x="8132251" y="210898"/>
            <a:ext cx="10197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Slide Number Placeholder 5">
            <a:extLst>
              <a:ext uri="{FF2B5EF4-FFF2-40B4-BE49-F238E27FC236}">
                <a16:creationId xmlns:a16="http://schemas.microsoft.com/office/drawing/2014/main" id="{4028647A-187F-E644-BAF9-AA8D482BDF8C}"/>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94051287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pt 2 - Light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53FB30B-9A4D-D746-9CC5-1DF43E413E63}"/>
              </a:ext>
            </a:extLst>
          </p:cNvPr>
          <p:cNvSpPr>
            <a:spLocks noGrp="1"/>
          </p:cNvSpPr>
          <p:nvPr>
            <p:ph type="pic" sz="quarter" idx="10"/>
          </p:nvPr>
        </p:nvSpPr>
        <p:spPr>
          <a:xfrm>
            <a:off x="2673000" y="0"/>
            <a:ext cx="6471000" cy="5143500"/>
          </a:xfrm>
          <a:custGeom>
            <a:avLst/>
            <a:gdLst>
              <a:gd name="connsiteX0" fmla="*/ 0 w 6471000"/>
              <a:gd name="connsiteY0" fmla="*/ 0 h 5143500"/>
              <a:gd name="connsiteX1" fmla="*/ 6471000 w 6471000"/>
              <a:gd name="connsiteY1" fmla="*/ 0 h 5143500"/>
              <a:gd name="connsiteX2" fmla="*/ 6471000 w 6471000"/>
              <a:gd name="connsiteY2" fmla="*/ 5143500 h 5143500"/>
              <a:gd name="connsiteX3" fmla="*/ 0 w 6471000"/>
              <a:gd name="connsiteY3" fmla="*/ 5143500 h 5143500"/>
              <a:gd name="connsiteX4" fmla="*/ 0 w 6471000"/>
              <a:gd name="connsiteY4" fmla="*/ 4710698 h 5143500"/>
              <a:gd name="connsiteX5" fmla="*/ 1510688 w 6471000"/>
              <a:gd name="connsiteY5" fmla="*/ 4710698 h 5143500"/>
              <a:gd name="connsiteX6" fmla="*/ 1510688 w 6471000"/>
              <a:gd name="connsiteY6" fmla="*/ 2433398 h 5143500"/>
              <a:gd name="connsiteX7" fmla="*/ 0 w 6471000"/>
              <a:gd name="connsiteY7" fmla="*/ 2433398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000" h="5143500">
                <a:moveTo>
                  <a:pt x="0" y="0"/>
                </a:moveTo>
                <a:lnTo>
                  <a:pt x="6471000" y="0"/>
                </a:lnTo>
                <a:lnTo>
                  <a:pt x="6471000" y="5143500"/>
                </a:lnTo>
                <a:lnTo>
                  <a:pt x="0" y="5143500"/>
                </a:lnTo>
                <a:lnTo>
                  <a:pt x="0" y="4710698"/>
                </a:lnTo>
                <a:lnTo>
                  <a:pt x="1510688" y="4710698"/>
                </a:lnTo>
                <a:lnTo>
                  <a:pt x="1510688" y="2433398"/>
                </a:lnTo>
                <a:lnTo>
                  <a:pt x="0" y="2433398"/>
                </a:lnTo>
                <a:close/>
              </a:path>
            </a:pathLst>
          </a:custGeom>
        </p:spPr>
        <p:txBody>
          <a:bodyPr wrap="square">
            <a:noAutofit/>
          </a:bodyPr>
          <a:lstStyle/>
          <a:p>
            <a:endParaRPr lang="en-US" dirty="0"/>
          </a:p>
        </p:txBody>
      </p:sp>
      <p:sp>
        <p:nvSpPr>
          <p:cNvPr id="13" name="Google Shape;9070;p36">
            <a:extLst>
              <a:ext uri="{FF2B5EF4-FFF2-40B4-BE49-F238E27FC236}">
                <a16:creationId xmlns:a16="http://schemas.microsoft.com/office/drawing/2014/main" id="{E7017483-4896-C347-B7A9-6765C29CC4DA}"/>
              </a:ext>
            </a:extLst>
          </p:cNvPr>
          <p:cNvSpPr/>
          <p:nvPr userDrawn="1"/>
        </p:nvSpPr>
        <p:spPr>
          <a:xfrm>
            <a:off x="-67456" y="2436875"/>
            <a:ext cx="4251144" cy="227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083;p37">
            <a:extLst>
              <a:ext uri="{FF2B5EF4-FFF2-40B4-BE49-F238E27FC236}">
                <a16:creationId xmlns:a16="http://schemas.microsoft.com/office/drawing/2014/main" id="{1E1876D8-0A4E-1D47-8321-955E70B769C4}"/>
              </a:ext>
            </a:extLst>
          </p:cNvPr>
          <p:cNvSpPr/>
          <p:nvPr userDrawn="1"/>
        </p:nvSpPr>
        <p:spPr>
          <a:xfrm>
            <a:off x="3870278" y="3605075"/>
            <a:ext cx="313410" cy="1109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Text Placeholder 14">
            <a:extLst>
              <a:ext uri="{FF2B5EF4-FFF2-40B4-BE49-F238E27FC236}">
                <a16:creationId xmlns:a16="http://schemas.microsoft.com/office/drawing/2014/main" id="{23F628AA-7EAA-CC41-BF6E-8BC8C82C51E7}"/>
              </a:ext>
            </a:extLst>
          </p:cNvPr>
          <p:cNvSpPr>
            <a:spLocks noGrp="1"/>
          </p:cNvSpPr>
          <p:nvPr>
            <p:ph type="body" sz="quarter" idx="11" hasCustomPrompt="1"/>
          </p:nvPr>
        </p:nvSpPr>
        <p:spPr>
          <a:xfrm>
            <a:off x="591738" y="2732228"/>
            <a:ext cx="3103498" cy="340200"/>
          </a:xfrm>
        </p:spPr>
        <p:txBody>
          <a:bodyPr/>
          <a:lstStyle>
            <a:lvl1pPr algn="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sp>
        <p:nvSpPr>
          <p:cNvPr id="16" name="Text Placeholder 14">
            <a:extLst>
              <a:ext uri="{FF2B5EF4-FFF2-40B4-BE49-F238E27FC236}">
                <a16:creationId xmlns:a16="http://schemas.microsoft.com/office/drawing/2014/main" id="{84D434F3-D5BF-2345-BA7C-770A73160330}"/>
              </a:ext>
            </a:extLst>
          </p:cNvPr>
          <p:cNvSpPr>
            <a:spLocks noGrp="1"/>
          </p:cNvSpPr>
          <p:nvPr>
            <p:ph type="body" sz="quarter" idx="12" hasCustomPrompt="1"/>
          </p:nvPr>
        </p:nvSpPr>
        <p:spPr>
          <a:xfrm>
            <a:off x="591737" y="3216914"/>
            <a:ext cx="3103499" cy="646125"/>
          </a:xfrm>
        </p:spPr>
        <p:txBody>
          <a:bodyPr/>
          <a:lstStyle>
            <a:lvl1pPr marL="0" indent="0" algn="r">
              <a:lnSpc>
                <a:spcPct val="100000"/>
              </a:lnSpc>
              <a:buNone/>
              <a:defRPr sz="14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Text</a:t>
            </a:r>
          </a:p>
        </p:txBody>
      </p:sp>
      <p:sp>
        <p:nvSpPr>
          <p:cNvPr id="8" name="Slide Number Placeholder 5">
            <a:extLst>
              <a:ext uri="{FF2B5EF4-FFF2-40B4-BE49-F238E27FC236}">
                <a16:creationId xmlns:a16="http://schemas.microsoft.com/office/drawing/2014/main" id="{52371EC4-EE93-5046-B270-C00F07337F75}"/>
              </a:ext>
            </a:extLst>
          </p:cNvPr>
          <p:cNvSpPr>
            <a:spLocks noGrp="1"/>
          </p:cNvSpPr>
          <p:nvPr>
            <p:ph type="sldNum" sz="quarter" idx="4"/>
          </p:nvPr>
        </p:nvSpPr>
        <p:spPr>
          <a:xfrm>
            <a:off x="274072"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38073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Opt 4">
    <p:bg>
      <p:bgRef idx="1001">
        <a:schemeClr val="bg2"/>
      </p:bgRef>
    </p:bg>
    <p:spTree>
      <p:nvGrpSpPr>
        <p:cNvPr id="1" name=""/>
        <p:cNvGrpSpPr/>
        <p:nvPr/>
      </p:nvGrpSpPr>
      <p:grpSpPr>
        <a:xfrm>
          <a:off x="0" y="0"/>
          <a:ext cx="0" cy="0"/>
          <a:chOff x="0" y="0"/>
          <a:chExt cx="0" cy="0"/>
        </a:xfrm>
      </p:grpSpPr>
      <p:sp>
        <p:nvSpPr>
          <p:cNvPr id="5" name="Google Shape;9089;p38">
            <a:extLst>
              <a:ext uri="{FF2B5EF4-FFF2-40B4-BE49-F238E27FC236}">
                <a16:creationId xmlns:a16="http://schemas.microsoft.com/office/drawing/2014/main" id="{791CE818-E15F-564A-851F-6660849C1A84}"/>
              </a:ext>
            </a:extLst>
          </p:cNvPr>
          <p:cNvSpPr/>
          <p:nvPr userDrawn="1"/>
        </p:nvSpPr>
        <p:spPr>
          <a:xfrm>
            <a:off x="0" y="0"/>
            <a:ext cx="19359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Text Placeholder 14">
            <a:extLst>
              <a:ext uri="{FF2B5EF4-FFF2-40B4-BE49-F238E27FC236}">
                <a16:creationId xmlns:a16="http://schemas.microsoft.com/office/drawing/2014/main" id="{57840CFA-3307-DB46-8D54-A9F19D36A9B3}"/>
              </a:ext>
            </a:extLst>
          </p:cNvPr>
          <p:cNvSpPr>
            <a:spLocks noGrp="1"/>
          </p:cNvSpPr>
          <p:nvPr>
            <p:ph type="body" sz="quarter" idx="11" hasCustomPrompt="1"/>
          </p:nvPr>
        </p:nvSpPr>
        <p:spPr>
          <a:xfrm>
            <a:off x="442898" y="2411912"/>
            <a:ext cx="118302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Title</a:t>
            </a:r>
          </a:p>
        </p:txBody>
      </p:sp>
      <p:sp>
        <p:nvSpPr>
          <p:cNvPr id="10" name="Text Placeholder 9">
            <a:extLst>
              <a:ext uri="{FF2B5EF4-FFF2-40B4-BE49-F238E27FC236}">
                <a16:creationId xmlns:a16="http://schemas.microsoft.com/office/drawing/2014/main" id="{6A904B2B-F36D-0C40-B3CF-1B8465EFA603}"/>
              </a:ext>
            </a:extLst>
          </p:cNvPr>
          <p:cNvSpPr>
            <a:spLocks noGrp="1"/>
          </p:cNvSpPr>
          <p:nvPr>
            <p:ph type="body" sz="quarter" idx="10" hasCustomPrompt="1"/>
          </p:nvPr>
        </p:nvSpPr>
        <p:spPr>
          <a:xfrm>
            <a:off x="2586038" y="1333500"/>
            <a:ext cx="5800725" cy="2181225"/>
          </a:xfrm>
        </p:spPr>
        <p:txBody>
          <a:bodyPr/>
          <a:lstStyle>
            <a:lvl1pPr marL="0" indent="0">
              <a:lnSpc>
                <a:spcPct val="130000"/>
              </a:lnSpc>
              <a:buNone/>
              <a:defRPr sz="1600" b="0" i="0">
                <a:solidFill>
                  <a:schemeClr val="tx2"/>
                </a:solidFill>
                <a:latin typeface="Calibri Light" panose="020F0302020204030204" pitchFamily="34" charset="0"/>
                <a:cs typeface="Calibri Light" panose="020F0302020204030204" pitchFamily="34" charset="0"/>
              </a:defRPr>
            </a:lvl1pPr>
            <a:lvl2pPr>
              <a:buNone/>
              <a:defRPr b="0" i="0">
                <a:latin typeface="Calibri Light" panose="020F0302020204030204" pitchFamily="34" charset="0"/>
                <a:cs typeface="Calibri Light" panose="020F0302020204030204" pitchFamily="34" charset="0"/>
              </a:defRPr>
            </a:lvl2pPr>
            <a:lvl3pPr>
              <a:buNone/>
              <a:defRPr b="0" i="0">
                <a:latin typeface="Calibri Light" panose="020F0302020204030204" pitchFamily="34" charset="0"/>
                <a:cs typeface="Calibri Light" panose="020F0302020204030204" pitchFamily="34" charset="0"/>
              </a:defRPr>
            </a:lvl3pPr>
            <a:lvl4pPr>
              <a:buNone/>
              <a:defRPr b="0" i="0">
                <a:latin typeface="Calibri Light" panose="020F0302020204030204" pitchFamily="34" charset="0"/>
                <a:cs typeface="Calibri Light" panose="020F0302020204030204" pitchFamily="34" charset="0"/>
              </a:defRPr>
            </a:lvl4pPr>
            <a:lvl5pPr>
              <a:buNone/>
              <a:defRPr b="0" i="0">
                <a:latin typeface="Calibri Light" panose="020F0302020204030204" pitchFamily="34" charset="0"/>
                <a:cs typeface="Calibri Light" panose="020F0302020204030204" pitchFamily="34" charset="0"/>
              </a:defRPr>
            </a:lvl5pPr>
          </a:lstStyle>
          <a:p>
            <a:pPr lvl="0"/>
            <a:r>
              <a:rPr lang="en-US" dirty="0"/>
              <a:t>Text</a:t>
            </a:r>
          </a:p>
          <a:p>
            <a:pPr lvl="0"/>
            <a:endParaRPr lang="en-US" dirty="0"/>
          </a:p>
        </p:txBody>
      </p:sp>
      <p:sp>
        <p:nvSpPr>
          <p:cNvPr id="7" name="Google Shape;9091;p38">
            <a:extLst>
              <a:ext uri="{FF2B5EF4-FFF2-40B4-BE49-F238E27FC236}">
                <a16:creationId xmlns:a16="http://schemas.microsoft.com/office/drawing/2014/main" id="{9D281D6E-293A-ED4B-9A04-FBBCCC61ED26}"/>
              </a:ext>
            </a:extLst>
          </p:cNvPr>
          <p:cNvSpPr/>
          <p:nvPr userDrawn="1"/>
        </p:nvSpPr>
        <p:spPr>
          <a:xfrm>
            <a:off x="17995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Picture 5">
            <a:extLst>
              <a:ext uri="{FF2B5EF4-FFF2-40B4-BE49-F238E27FC236}">
                <a16:creationId xmlns:a16="http://schemas.microsoft.com/office/drawing/2014/main" id="{AC144FBC-CDCD-A545-8493-E2AEB25F5321}"/>
              </a:ext>
            </a:extLst>
          </p:cNvPr>
          <p:cNvPicPr>
            <a:picLocks noChangeAspect="1"/>
          </p:cNvPicPr>
          <p:nvPr userDrawn="1"/>
        </p:nvPicPr>
        <p:blipFill>
          <a:blip r:embed="rId2"/>
          <a:stretch>
            <a:fillRect/>
          </a:stretch>
        </p:blipFill>
        <p:spPr>
          <a:xfrm>
            <a:off x="376440" y="244044"/>
            <a:ext cx="908074" cy="332222"/>
          </a:xfrm>
          <a:prstGeom prst="rect">
            <a:avLst/>
          </a:prstGeom>
        </p:spPr>
      </p:pic>
      <p:sp>
        <p:nvSpPr>
          <p:cNvPr id="8" name="Slide Number Placeholder 5">
            <a:extLst>
              <a:ext uri="{FF2B5EF4-FFF2-40B4-BE49-F238E27FC236}">
                <a16:creationId xmlns:a16="http://schemas.microsoft.com/office/drawing/2014/main" id="{3B93D66F-C769-0C4E-95FA-11467290316F}"/>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09830921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Opt 5">
    <p:spTree>
      <p:nvGrpSpPr>
        <p:cNvPr id="1" name=""/>
        <p:cNvGrpSpPr/>
        <p:nvPr/>
      </p:nvGrpSpPr>
      <p:grpSpPr>
        <a:xfrm>
          <a:off x="0" y="0"/>
          <a:ext cx="0" cy="0"/>
          <a:chOff x="0" y="0"/>
          <a:chExt cx="0" cy="0"/>
        </a:xfrm>
      </p:grpSpPr>
      <p:sp>
        <p:nvSpPr>
          <p:cNvPr id="8" name="Google Shape;9089;p38">
            <a:extLst>
              <a:ext uri="{FF2B5EF4-FFF2-40B4-BE49-F238E27FC236}">
                <a16:creationId xmlns:a16="http://schemas.microsoft.com/office/drawing/2014/main" id="{4A8C13C5-CA7D-8249-8B4E-2629A33267AD}"/>
              </a:ext>
            </a:extLst>
          </p:cNvPr>
          <p:cNvSpPr/>
          <p:nvPr userDrawn="1"/>
        </p:nvSpPr>
        <p:spPr>
          <a:xfrm>
            <a:off x="0"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091;p38">
            <a:extLst>
              <a:ext uri="{FF2B5EF4-FFF2-40B4-BE49-F238E27FC236}">
                <a16:creationId xmlns:a16="http://schemas.microsoft.com/office/drawing/2014/main" id="{70C7D5D4-40C8-B344-9389-0FCB4D2E48D8}"/>
              </a:ext>
            </a:extLst>
          </p:cNvPr>
          <p:cNvSpPr/>
          <p:nvPr userDrawn="1"/>
        </p:nvSpPr>
        <p:spPr>
          <a:xfrm>
            <a:off x="1125122"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9089;p38">
            <a:extLst>
              <a:ext uri="{FF2B5EF4-FFF2-40B4-BE49-F238E27FC236}">
                <a16:creationId xmlns:a16="http://schemas.microsoft.com/office/drawing/2014/main" id="{7CA68A28-23D1-914C-8CE9-EBC98AF65540}"/>
              </a:ext>
            </a:extLst>
          </p:cNvPr>
          <p:cNvSpPr/>
          <p:nvPr userDrawn="1"/>
        </p:nvSpPr>
        <p:spPr>
          <a:xfrm>
            <a:off x="7883744"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091;p38">
            <a:extLst>
              <a:ext uri="{FF2B5EF4-FFF2-40B4-BE49-F238E27FC236}">
                <a16:creationId xmlns:a16="http://schemas.microsoft.com/office/drawing/2014/main" id="{4F8C32E2-F803-2C49-9C0F-1717F3DD0233}"/>
              </a:ext>
            </a:extLst>
          </p:cNvPr>
          <p:cNvSpPr/>
          <p:nvPr userDrawn="1"/>
        </p:nvSpPr>
        <p:spPr>
          <a:xfrm>
            <a:off x="7746178"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100;p39">
            <a:extLst>
              <a:ext uri="{FF2B5EF4-FFF2-40B4-BE49-F238E27FC236}">
                <a16:creationId xmlns:a16="http://schemas.microsoft.com/office/drawing/2014/main" id="{17CBD9FD-0C1E-9945-A04A-DE31B5F85F2D}"/>
              </a:ext>
            </a:extLst>
          </p:cNvPr>
          <p:cNvSpPr txBox="1">
            <a:spLocks/>
          </p:cNvSpPr>
          <p:nvPr userDrawn="1"/>
        </p:nvSpPr>
        <p:spPr>
          <a:xfrm>
            <a:off x="2249291" y="3053415"/>
            <a:ext cx="4687227" cy="16441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nSpc>
                <a:spcPct val="150000"/>
              </a:lnSpc>
              <a:buClr>
                <a:schemeClr val="dk1"/>
              </a:buClr>
              <a:buSzPts val="1100"/>
              <a:buFontTx/>
              <a:buChar char="-"/>
            </a:pPr>
            <a:endParaRPr lang="en-US" sz="1100" dirty="0">
              <a:solidFill>
                <a:srgbClr val="333333"/>
              </a:solidFill>
              <a:latin typeface="Roboto Light"/>
              <a:ea typeface="Roboto Light"/>
              <a:cs typeface="Roboto Light"/>
              <a:sym typeface="Roboto Light"/>
            </a:endParaRPr>
          </a:p>
        </p:txBody>
      </p:sp>
      <p:sp>
        <p:nvSpPr>
          <p:cNvPr id="16" name="Title 12">
            <a:extLst>
              <a:ext uri="{FF2B5EF4-FFF2-40B4-BE49-F238E27FC236}">
                <a16:creationId xmlns:a16="http://schemas.microsoft.com/office/drawing/2014/main" id="{0CAB5A53-55FF-AE4D-A1AC-AB931F44D48B}"/>
              </a:ext>
            </a:extLst>
          </p:cNvPr>
          <p:cNvSpPr>
            <a:spLocks noGrp="1"/>
          </p:cNvSpPr>
          <p:nvPr>
            <p:ph type="title" hasCustomPrompt="1"/>
          </p:nvPr>
        </p:nvSpPr>
        <p:spPr>
          <a:xfrm>
            <a:off x="2207482" y="996307"/>
            <a:ext cx="5140989" cy="564282"/>
          </a:xfrm>
        </p:spPr>
        <p:txBody>
          <a:bodyPr/>
          <a:lstStyle>
            <a:lvl1pPr>
              <a:defRPr sz="2200">
                <a:solidFill>
                  <a:schemeClr val="tx2"/>
                </a:solidFill>
              </a:defRPr>
            </a:lvl1pPr>
          </a:lstStyle>
          <a:p>
            <a:r>
              <a:rPr lang="en-US" dirty="0"/>
              <a:t>Title</a:t>
            </a:r>
          </a:p>
        </p:txBody>
      </p:sp>
      <p:sp>
        <p:nvSpPr>
          <p:cNvPr id="17" name="Text Placeholder 14">
            <a:extLst>
              <a:ext uri="{FF2B5EF4-FFF2-40B4-BE49-F238E27FC236}">
                <a16:creationId xmlns:a16="http://schemas.microsoft.com/office/drawing/2014/main" id="{38A6CFDF-7D8C-C145-97BD-565C06727C74}"/>
              </a:ext>
            </a:extLst>
          </p:cNvPr>
          <p:cNvSpPr>
            <a:spLocks noGrp="1"/>
          </p:cNvSpPr>
          <p:nvPr>
            <p:ph type="body" sz="quarter" idx="10" hasCustomPrompt="1"/>
          </p:nvPr>
        </p:nvSpPr>
        <p:spPr>
          <a:xfrm>
            <a:off x="2207483" y="1560589"/>
            <a:ext cx="5140990"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C6054867-1C92-4F49-A3E9-D2759234B736}"/>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0269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Opt 6">
    <p:bg>
      <p:bgRef idx="1001">
        <a:schemeClr val="bg2"/>
      </p:bgRef>
    </p:bg>
    <p:spTree>
      <p:nvGrpSpPr>
        <p:cNvPr id="1" name=""/>
        <p:cNvGrpSpPr/>
        <p:nvPr/>
      </p:nvGrpSpPr>
      <p:grpSpPr>
        <a:xfrm>
          <a:off x="0" y="0"/>
          <a:ext cx="0" cy="0"/>
          <a:chOff x="0" y="0"/>
          <a:chExt cx="0" cy="0"/>
        </a:xfrm>
      </p:grpSpPr>
      <p:sp>
        <p:nvSpPr>
          <p:cNvPr id="8" name="Google Shape;9193;p47">
            <a:extLst>
              <a:ext uri="{FF2B5EF4-FFF2-40B4-BE49-F238E27FC236}">
                <a16:creationId xmlns:a16="http://schemas.microsoft.com/office/drawing/2014/main" id="{CB2F15C0-4007-0844-87FD-3C7421B32001}"/>
              </a:ext>
            </a:extLst>
          </p:cNvPr>
          <p:cNvSpPr/>
          <p:nvPr userDrawn="1"/>
        </p:nvSpPr>
        <p:spPr>
          <a:xfrm>
            <a:off x="8871300" y="4017600"/>
            <a:ext cx="272700" cy="11259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197;p47">
            <a:extLst>
              <a:ext uri="{FF2B5EF4-FFF2-40B4-BE49-F238E27FC236}">
                <a16:creationId xmlns:a16="http://schemas.microsoft.com/office/drawing/2014/main" id="{9B7EEB7E-1F44-A44D-AFCA-26373AFE0068}"/>
              </a:ext>
            </a:extLst>
          </p:cNvPr>
          <p:cNvSpPr/>
          <p:nvPr userDrawn="1"/>
        </p:nvSpPr>
        <p:spPr>
          <a:xfrm>
            <a:off x="0" y="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Title 12">
            <a:extLst>
              <a:ext uri="{FF2B5EF4-FFF2-40B4-BE49-F238E27FC236}">
                <a16:creationId xmlns:a16="http://schemas.microsoft.com/office/drawing/2014/main" id="{316D2FA7-FC12-9C46-9F7A-1E1894DA7F73}"/>
              </a:ext>
            </a:extLst>
          </p:cNvPr>
          <p:cNvSpPr>
            <a:spLocks noGrp="1"/>
          </p:cNvSpPr>
          <p:nvPr>
            <p:ph type="title" hasCustomPrompt="1"/>
          </p:nvPr>
        </p:nvSpPr>
        <p:spPr>
          <a:xfrm>
            <a:off x="2001506" y="996307"/>
            <a:ext cx="5140989" cy="564282"/>
          </a:xfrm>
        </p:spPr>
        <p:txBody>
          <a:bodyPr/>
          <a:lstStyle>
            <a:lvl1pPr algn="ct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118BE196-6795-F84A-A828-1F512D178D6C}"/>
              </a:ext>
            </a:extLst>
          </p:cNvPr>
          <p:cNvSpPr>
            <a:spLocks noGrp="1"/>
          </p:cNvSpPr>
          <p:nvPr>
            <p:ph type="body" sz="quarter" idx="10" hasCustomPrompt="1"/>
          </p:nvPr>
        </p:nvSpPr>
        <p:spPr>
          <a:xfrm>
            <a:off x="2001505" y="1560589"/>
            <a:ext cx="5140990" cy="2265000"/>
          </a:xfrm>
        </p:spPr>
        <p:txBody>
          <a:bodyPr/>
          <a:lstStyle>
            <a:lvl1pPr marL="0" indent="0" algn="ctr">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6" name="Slide Number Placeholder 5">
            <a:extLst>
              <a:ext uri="{FF2B5EF4-FFF2-40B4-BE49-F238E27FC236}">
                <a16:creationId xmlns:a16="http://schemas.microsoft.com/office/drawing/2014/main" id="{0CFE1875-D154-594B-A7B3-24C9E2B644A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5745774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Opt 7">
    <p:bg>
      <p:bgRef idx="1001">
        <a:schemeClr val="bg2"/>
      </p:bgRef>
    </p:bg>
    <p:spTree>
      <p:nvGrpSpPr>
        <p:cNvPr id="1" name=""/>
        <p:cNvGrpSpPr/>
        <p:nvPr/>
      </p:nvGrpSpPr>
      <p:grpSpPr>
        <a:xfrm>
          <a:off x="0" y="0"/>
          <a:ext cx="0" cy="0"/>
          <a:chOff x="0" y="0"/>
          <a:chExt cx="0" cy="0"/>
        </a:xfrm>
      </p:grpSpPr>
      <p:sp>
        <p:nvSpPr>
          <p:cNvPr id="11" name="Google Shape;9213;p49">
            <a:extLst>
              <a:ext uri="{FF2B5EF4-FFF2-40B4-BE49-F238E27FC236}">
                <a16:creationId xmlns:a16="http://schemas.microsoft.com/office/drawing/2014/main" id="{7F7069AE-CB4C-844A-95BC-551E61D89D0F}"/>
              </a:ext>
            </a:extLst>
          </p:cNvPr>
          <p:cNvSpPr/>
          <p:nvPr userDrawn="1"/>
        </p:nvSpPr>
        <p:spPr>
          <a:xfrm flipH="1">
            <a:off x="0" y="0"/>
            <a:ext cx="45720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216;p49">
            <a:extLst>
              <a:ext uri="{FF2B5EF4-FFF2-40B4-BE49-F238E27FC236}">
                <a16:creationId xmlns:a16="http://schemas.microsoft.com/office/drawing/2014/main" id="{56C72E86-F9B8-9441-A400-EABA655F6FE9}"/>
              </a:ext>
            </a:extLst>
          </p:cNvPr>
          <p:cNvSpPr/>
          <p:nvPr userDrawn="1"/>
        </p:nvSpPr>
        <p:spPr>
          <a:xfrm>
            <a:off x="44356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Title 12">
            <a:extLst>
              <a:ext uri="{FF2B5EF4-FFF2-40B4-BE49-F238E27FC236}">
                <a16:creationId xmlns:a16="http://schemas.microsoft.com/office/drawing/2014/main" id="{3E0DAB50-161C-A84D-8702-C33D21D518E5}"/>
              </a:ext>
            </a:extLst>
          </p:cNvPr>
          <p:cNvSpPr>
            <a:spLocks noGrp="1"/>
          </p:cNvSpPr>
          <p:nvPr>
            <p:ph type="title" hasCustomPrompt="1"/>
          </p:nvPr>
        </p:nvSpPr>
        <p:spPr>
          <a:xfrm>
            <a:off x="540626" y="571243"/>
            <a:ext cx="3581670" cy="564282"/>
          </a:xfrm>
        </p:spPr>
        <p:txBody>
          <a:bodyPr/>
          <a:lstStyle>
            <a:lvl1pPr>
              <a:defRPr sz="2200">
                <a:solidFill>
                  <a:schemeClr val="bg1"/>
                </a:solidFill>
              </a:defRPr>
            </a:lvl1pPr>
          </a:lstStyle>
          <a:p>
            <a:r>
              <a:rPr lang="en-US" dirty="0"/>
              <a:t>Title</a:t>
            </a:r>
          </a:p>
        </p:txBody>
      </p:sp>
      <p:sp>
        <p:nvSpPr>
          <p:cNvPr id="13" name="Text Placeholder 14">
            <a:extLst>
              <a:ext uri="{FF2B5EF4-FFF2-40B4-BE49-F238E27FC236}">
                <a16:creationId xmlns:a16="http://schemas.microsoft.com/office/drawing/2014/main" id="{B456291C-CD71-A54D-9615-9F3A5DB4BE98}"/>
              </a:ext>
            </a:extLst>
          </p:cNvPr>
          <p:cNvSpPr>
            <a:spLocks noGrp="1"/>
          </p:cNvSpPr>
          <p:nvPr>
            <p:ph type="body" sz="quarter" idx="10" hasCustomPrompt="1"/>
          </p:nvPr>
        </p:nvSpPr>
        <p:spPr>
          <a:xfrm>
            <a:off x="540626" y="1885825"/>
            <a:ext cx="3581671"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9" name="Text Placeholder 14">
            <a:extLst>
              <a:ext uri="{FF2B5EF4-FFF2-40B4-BE49-F238E27FC236}">
                <a16:creationId xmlns:a16="http://schemas.microsoft.com/office/drawing/2014/main" id="{34D4D9E7-1610-9241-9B74-DBA310809F22}"/>
              </a:ext>
            </a:extLst>
          </p:cNvPr>
          <p:cNvSpPr>
            <a:spLocks noGrp="1"/>
          </p:cNvSpPr>
          <p:nvPr>
            <p:ph type="body" sz="quarter" idx="11"/>
          </p:nvPr>
        </p:nvSpPr>
        <p:spPr>
          <a:xfrm>
            <a:off x="4955393" y="1885825"/>
            <a:ext cx="3843833" cy="2265000"/>
          </a:xfrm>
        </p:spPr>
        <p:txBody>
          <a:bodyPr/>
          <a:lstStyle>
            <a:lvl1pPr>
              <a:lnSpc>
                <a:spcPct val="150000"/>
              </a:lnSpc>
              <a:spcBef>
                <a:spcPts val="0"/>
              </a:spcBef>
              <a:defRPr sz="14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21" name="Text Placeholder 14">
            <a:extLst>
              <a:ext uri="{FF2B5EF4-FFF2-40B4-BE49-F238E27FC236}">
                <a16:creationId xmlns:a16="http://schemas.microsoft.com/office/drawing/2014/main" id="{26005372-295F-0649-8066-2CC1A97F1236}"/>
              </a:ext>
            </a:extLst>
          </p:cNvPr>
          <p:cNvSpPr>
            <a:spLocks noGrp="1"/>
          </p:cNvSpPr>
          <p:nvPr>
            <p:ph type="body" sz="quarter" idx="12" hasCustomPrompt="1"/>
          </p:nvPr>
        </p:nvSpPr>
        <p:spPr>
          <a:xfrm>
            <a:off x="540626" y="1379095"/>
            <a:ext cx="3581671" cy="464695"/>
          </a:xfrm>
        </p:spPr>
        <p:txBody>
          <a:bodyPr/>
          <a:lstStyle>
            <a:lvl1pPr marL="0" indent="0">
              <a:lnSpc>
                <a:spcPct val="100000"/>
              </a:lnSpc>
              <a:spcBef>
                <a:spcPts val="0"/>
              </a:spcBef>
              <a:buNone/>
              <a:defRPr sz="20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23" name="Text Placeholder 14">
            <a:extLst>
              <a:ext uri="{FF2B5EF4-FFF2-40B4-BE49-F238E27FC236}">
                <a16:creationId xmlns:a16="http://schemas.microsoft.com/office/drawing/2014/main" id="{16348038-D066-674C-B015-A0EB7B3FF55B}"/>
              </a:ext>
            </a:extLst>
          </p:cNvPr>
          <p:cNvSpPr>
            <a:spLocks noGrp="1"/>
          </p:cNvSpPr>
          <p:nvPr>
            <p:ph type="body" sz="quarter" idx="13" hasCustomPrompt="1"/>
          </p:nvPr>
        </p:nvSpPr>
        <p:spPr>
          <a:xfrm>
            <a:off x="4955393" y="1379094"/>
            <a:ext cx="3843833" cy="464695"/>
          </a:xfrm>
        </p:spPr>
        <p:txBody>
          <a:bodyPr/>
          <a:lstStyle>
            <a:lvl1pPr marL="0" indent="0">
              <a:lnSpc>
                <a:spcPct val="100000"/>
              </a:lnSpc>
              <a:spcBef>
                <a:spcPts val="0"/>
              </a:spcBef>
              <a:buNone/>
              <a:defRPr sz="20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9" name="Slide Number Placeholder 5">
            <a:extLst>
              <a:ext uri="{FF2B5EF4-FFF2-40B4-BE49-F238E27FC236}">
                <a16:creationId xmlns:a16="http://schemas.microsoft.com/office/drawing/2014/main" id="{4C275730-A922-C748-9D7A-D767B3FDEE9C}"/>
              </a:ext>
            </a:extLst>
          </p:cNvPr>
          <p:cNvSpPr>
            <a:spLocks noGrp="1"/>
          </p:cNvSpPr>
          <p:nvPr>
            <p:ph type="sldNum" sz="quarter" idx="4"/>
          </p:nvPr>
        </p:nvSpPr>
        <p:spPr>
          <a:xfrm>
            <a:off x="5848609"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8454637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Opt 8">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1439250"/>
            <a:ext cx="2727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Title 12">
            <a:extLst>
              <a:ext uri="{FF2B5EF4-FFF2-40B4-BE49-F238E27FC236}">
                <a16:creationId xmlns:a16="http://schemas.microsoft.com/office/drawing/2014/main" id="{56282FE9-68C2-9C40-B550-DD095424F138}"/>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0" name="Text Placeholder 14">
            <a:extLst>
              <a:ext uri="{FF2B5EF4-FFF2-40B4-BE49-F238E27FC236}">
                <a16:creationId xmlns:a16="http://schemas.microsoft.com/office/drawing/2014/main" id="{981966A1-73F3-2F47-95CC-8F0E6BE59F0C}"/>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
        <p:nvSpPr>
          <p:cNvPr id="6" name="Slide Number Placeholder 5">
            <a:extLst>
              <a:ext uri="{FF2B5EF4-FFF2-40B4-BE49-F238E27FC236}">
                <a16:creationId xmlns:a16="http://schemas.microsoft.com/office/drawing/2014/main" id="{A8E58E42-8F5F-D44E-AC2C-DEE3C000FAA7}"/>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036814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782091"/>
            <a:ext cx="1875557" cy="789547"/>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60240720-1825-C048-99D6-E40C3EFEFB5F}"/>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24190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Opt 9">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599607"/>
            <a:ext cx="272700" cy="429468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Title 12">
            <a:extLst>
              <a:ext uri="{FF2B5EF4-FFF2-40B4-BE49-F238E27FC236}">
                <a16:creationId xmlns:a16="http://schemas.microsoft.com/office/drawing/2014/main" id="{1742122A-DF0D-9B48-A3F3-FD18C532D1E4}"/>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C377CB66-26E3-934A-B09F-ECDF519A63B5}"/>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
        <p:nvSpPr>
          <p:cNvPr id="9" name="Slide Number Placeholder 5">
            <a:extLst>
              <a:ext uri="{FF2B5EF4-FFF2-40B4-BE49-F238E27FC236}">
                <a16:creationId xmlns:a16="http://schemas.microsoft.com/office/drawing/2014/main" id="{150DBDCC-BFD1-2F4B-99AA-1EEA7846158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36295938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pt 1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dirty="0"/>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1762125"/>
          </a:xfrm>
        </p:spPr>
        <p:txBody>
          <a:bodyPr/>
          <a:lstStyle/>
          <a:p>
            <a:endParaRPr lang="en-US" dirty="0"/>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p>
            <a:endParaRPr lang="en-US" dirty="0"/>
          </a:p>
        </p:txBody>
      </p:sp>
      <p:sp>
        <p:nvSpPr>
          <p:cNvPr id="13" name="Picture Placeholder 2">
            <a:extLst>
              <a:ext uri="{FF2B5EF4-FFF2-40B4-BE49-F238E27FC236}">
                <a16:creationId xmlns:a16="http://schemas.microsoft.com/office/drawing/2014/main" id="{A4A16DA7-6984-9D4F-8C3D-E2EE0511FC9B}"/>
              </a:ext>
            </a:extLst>
          </p:cNvPr>
          <p:cNvSpPr>
            <a:spLocks noGrp="1"/>
          </p:cNvSpPr>
          <p:nvPr>
            <p:ph type="pic" sz="quarter" idx="13"/>
          </p:nvPr>
        </p:nvSpPr>
        <p:spPr>
          <a:xfrm>
            <a:off x="3457523" y="2662238"/>
            <a:ext cx="2646363" cy="1762125"/>
          </a:xfrm>
        </p:spPr>
        <p:txBody>
          <a:bodyPr/>
          <a:lstStyle/>
          <a:p>
            <a:endParaRPr lang="en-US" dirty="0"/>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Title 12">
            <a:extLst>
              <a:ext uri="{FF2B5EF4-FFF2-40B4-BE49-F238E27FC236}">
                <a16:creationId xmlns:a16="http://schemas.microsoft.com/office/drawing/2014/main" id="{8AD00D8E-BD63-184F-88CD-0007C7BA63BA}"/>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6" name="Text Placeholder 14">
            <a:extLst>
              <a:ext uri="{FF2B5EF4-FFF2-40B4-BE49-F238E27FC236}">
                <a16:creationId xmlns:a16="http://schemas.microsoft.com/office/drawing/2014/main" id="{8018733E-DEA7-C046-8D0D-663F6ABC08DD}"/>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2C6649FC-214D-654B-A788-DF818A50C4F1}"/>
              </a:ext>
            </a:extLst>
          </p:cNvPr>
          <p:cNvSpPr>
            <a:spLocks noGrp="1"/>
          </p:cNvSpPr>
          <p:nvPr>
            <p:ph type="sldNum" sz="quarter" idx="4"/>
          </p:nvPr>
        </p:nvSpPr>
        <p:spPr>
          <a:xfrm>
            <a:off x="5147247"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53980613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pt 2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dirty="0"/>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3705225"/>
          </a:xfrm>
        </p:spPr>
        <p:txBody>
          <a:bodyPr/>
          <a:lstStyle/>
          <a:p>
            <a:endParaRPr lang="en-US" dirty="0"/>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lvl1pPr>
              <a:buNone/>
              <a:defRPr/>
            </a:lvl1pPr>
          </a:lstStyle>
          <a:p>
            <a:endParaRPr lang="en-US" dirty="0"/>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Title 12">
            <a:extLst>
              <a:ext uri="{FF2B5EF4-FFF2-40B4-BE49-F238E27FC236}">
                <a16:creationId xmlns:a16="http://schemas.microsoft.com/office/drawing/2014/main" id="{DE843885-CD32-B241-AE9A-464EF6204214}"/>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0" name="Text Placeholder 14">
            <a:extLst>
              <a:ext uri="{FF2B5EF4-FFF2-40B4-BE49-F238E27FC236}">
                <a16:creationId xmlns:a16="http://schemas.microsoft.com/office/drawing/2014/main" id="{AE73FE98-36A3-D546-BE4C-4671BFD863F2}"/>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3" name="Slide Number Placeholder 5">
            <a:extLst>
              <a:ext uri="{FF2B5EF4-FFF2-40B4-BE49-F238E27FC236}">
                <a16:creationId xmlns:a16="http://schemas.microsoft.com/office/drawing/2014/main" id="{263D3ADB-69BF-E54A-AAF4-F73E35ED0C97}"/>
              </a:ext>
            </a:extLst>
          </p:cNvPr>
          <p:cNvSpPr>
            <a:spLocks noGrp="1"/>
          </p:cNvSpPr>
          <p:nvPr>
            <p:ph type="sldNum" sz="quarter" idx="4"/>
          </p:nvPr>
        </p:nvSpPr>
        <p:spPr>
          <a:xfrm>
            <a:off x="5147248"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9683318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pt 3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338028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380282" y="18499"/>
            <a:ext cx="5763718" cy="5124679"/>
          </a:xfrm>
        </p:spPr>
        <p:txBody>
          <a:bodyPr/>
          <a:lstStyle/>
          <a:p>
            <a:endParaRPr lang="en-US" dirty="0"/>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Title 12">
            <a:extLst>
              <a:ext uri="{FF2B5EF4-FFF2-40B4-BE49-F238E27FC236}">
                <a16:creationId xmlns:a16="http://schemas.microsoft.com/office/drawing/2014/main" id="{C0F6FD04-8537-9842-98D0-EC3F8B3BD5FB}"/>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9" name="Text Placeholder 14">
            <a:extLst>
              <a:ext uri="{FF2B5EF4-FFF2-40B4-BE49-F238E27FC236}">
                <a16:creationId xmlns:a16="http://schemas.microsoft.com/office/drawing/2014/main" id="{B835E8CC-0710-8444-880A-A81FBFD73D44}"/>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EA6ECC4E-BE7B-CB4E-A2BC-EC7209333FAC}"/>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41540958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amily of Solutions">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1585B-2CF7-024E-8224-D7583A898EF2}"/>
              </a:ext>
            </a:extLst>
          </p:cNvPr>
          <p:cNvSpPr txBox="1"/>
          <p:nvPr userDrawn="1"/>
        </p:nvSpPr>
        <p:spPr>
          <a:xfrm>
            <a:off x="4072865" y="1023017"/>
            <a:ext cx="1952971" cy="369332"/>
          </a:xfrm>
          <a:prstGeom prst="rect">
            <a:avLst/>
          </a:prstGeom>
          <a:noFill/>
        </p:spPr>
        <p:txBody>
          <a:bodyPr wrap="none" rtlCol="0">
            <a:spAutoFit/>
          </a:bodyPr>
          <a:lstStyle/>
          <a:p>
            <a:r>
              <a:rPr lang="en-US" b="0" i="0" dirty="0">
                <a:solidFill>
                  <a:schemeClr val="tx2"/>
                </a:solidFill>
                <a:latin typeface="Calibri Light" panose="020F0302020204030204" pitchFamily="34" charset="0"/>
                <a:cs typeface="Calibri Light" panose="020F0302020204030204" pitchFamily="34" charset="0"/>
              </a:rPr>
              <a:t>Family of Solutions</a:t>
            </a:r>
          </a:p>
        </p:txBody>
      </p:sp>
      <p:sp>
        <p:nvSpPr>
          <p:cNvPr id="6" name="Rectangle 5">
            <a:extLst>
              <a:ext uri="{FF2B5EF4-FFF2-40B4-BE49-F238E27FC236}">
                <a16:creationId xmlns:a16="http://schemas.microsoft.com/office/drawing/2014/main" id="{F7EAF355-3B09-684B-9307-DDC25D3B3F80}"/>
              </a:ext>
            </a:extLst>
          </p:cNvPr>
          <p:cNvSpPr/>
          <p:nvPr userDrawn="1"/>
        </p:nvSpPr>
        <p:spPr>
          <a:xfrm>
            <a:off x="3787514" y="4665144"/>
            <a:ext cx="1376597" cy="471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124D0A4-D82D-E449-911B-FD58DB5590D4}"/>
              </a:ext>
            </a:extLst>
          </p:cNvPr>
          <p:cNvSpPr/>
          <p:nvPr userDrawn="1"/>
        </p:nvSpPr>
        <p:spPr>
          <a:xfrm>
            <a:off x="0" y="2688324"/>
            <a:ext cx="9144000" cy="1276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91;p38">
            <a:extLst>
              <a:ext uri="{FF2B5EF4-FFF2-40B4-BE49-F238E27FC236}">
                <a16:creationId xmlns:a16="http://schemas.microsoft.com/office/drawing/2014/main" id="{8F8B0297-D1EA-F746-825E-D9AD46DAF011}"/>
              </a:ext>
            </a:extLst>
          </p:cNvPr>
          <p:cNvSpPr/>
          <p:nvPr userDrawn="1"/>
        </p:nvSpPr>
        <p:spPr>
          <a:xfrm rot="5400000">
            <a:off x="418286" y="3410261"/>
            <a:ext cx="272700" cy="1109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1" name="Straight Arrow Connector 20">
            <a:extLst>
              <a:ext uri="{FF2B5EF4-FFF2-40B4-BE49-F238E27FC236}">
                <a16:creationId xmlns:a16="http://schemas.microsoft.com/office/drawing/2014/main" id="{03DF71DD-A96E-2544-AC9B-9341B82BB8AE}"/>
              </a:ext>
            </a:extLst>
          </p:cNvPr>
          <p:cNvCxnSpPr/>
          <p:nvPr userDrawn="1"/>
        </p:nvCxnSpPr>
        <p:spPr>
          <a:xfrm>
            <a:off x="1174385" y="1207683"/>
            <a:ext cx="829621" cy="0"/>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F1BCA4-80EA-564A-A691-9A51E15FF174}"/>
              </a:ext>
            </a:extLst>
          </p:cNvPr>
          <p:cNvCxnSpPr>
            <a:cxnSpLocks/>
          </p:cNvCxnSpPr>
          <p:nvPr userDrawn="1"/>
        </p:nvCxnSpPr>
        <p:spPr>
          <a:xfrm>
            <a:off x="1174385" y="1207683"/>
            <a:ext cx="0" cy="1370624"/>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09B61E-A989-874E-BCFB-AA03587AF287}"/>
              </a:ext>
            </a:extLst>
          </p:cNvPr>
          <p:cNvPicPr>
            <a:picLocks noChangeAspect="1"/>
          </p:cNvPicPr>
          <p:nvPr userDrawn="1"/>
        </p:nvPicPr>
        <p:blipFill>
          <a:blip r:embed="rId2"/>
          <a:stretch>
            <a:fillRect/>
          </a:stretch>
        </p:blipFill>
        <p:spPr>
          <a:xfrm>
            <a:off x="2098507" y="893147"/>
            <a:ext cx="1710809" cy="629072"/>
          </a:xfrm>
          <a:prstGeom prst="rect">
            <a:avLst/>
          </a:prstGeom>
        </p:spPr>
      </p:pic>
      <p:sp>
        <p:nvSpPr>
          <p:cNvPr id="10" name="Slide Number Placeholder 5">
            <a:extLst>
              <a:ext uri="{FF2B5EF4-FFF2-40B4-BE49-F238E27FC236}">
                <a16:creationId xmlns:a16="http://schemas.microsoft.com/office/drawing/2014/main" id="{3BDCEFFD-81BA-F048-9544-73D6A2CB36ED}"/>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pic>
        <p:nvPicPr>
          <p:cNvPr id="5" name="Picture 4">
            <a:extLst>
              <a:ext uri="{FF2B5EF4-FFF2-40B4-BE49-F238E27FC236}">
                <a16:creationId xmlns:a16="http://schemas.microsoft.com/office/drawing/2014/main" id="{7E97A15A-1F6F-F14F-A80C-2915BD833EF9}"/>
              </a:ext>
            </a:extLst>
          </p:cNvPr>
          <p:cNvPicPr>
            <a:picLocks noChangeAspect="1"/>
          </p:cNvPicPr>
          <p:nvPr userDrawn="1"/>
        </p:nvPicPr>
        <p:blipFill>
          <a:blip r:embed="rId3"/>
          <a:srcRect/>
          <a:stretch/>
        </p:blipFill>
        <p:spPr>
          <a:xfrm>
            <a:off x="25146" y="3059148"/>
            <a:ext cx="9093708" cy="534924"/>
          </a:xfrm>
          <a:prstGeom prst="rect">
            <a:avLst/>
          </a:prstGeom>
        </p:spPr>
      </p:pic>
    </p:spTree>
    <p:extLst>
      <p:ext uri="{BB962C8B-B14F-4D97-AF65-F5344CB8AC3E}">
        <p14:creationId xmlns:p14="http://schemas.microsoft.com/office/powerpoint/2010/main" val="291679676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A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713"/>
            <a:ext cx="2186641" cy="79675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EBC6371-D948-DE4B-98EC-BCE7D1EC4F3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93338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C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4662"/>
            <a:ext cx="1555046" cy="79480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45618E22-57E4-2A4F-9CC2-0AF1759740B7}"/>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40008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G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1112"/>
            <a:ext cx="1960398" cy="79835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C5884412-3B26-FC45-9B6D-02CAE4CCAB7A}"/>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35435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T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673"/>
            <a:ext cx="1234534" cy="79679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8BA1FEC8-8CA9-984F-98D6-2036F3A4A0F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002000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D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7803"/>
            <a:ext cx="2101800" cy="792783"/>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154D8C84-CEB6-F744-9564-0204BD6A7076}"/>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74312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998482"/>
            <a:ext cx="3117631" cy="573156"/>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41865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943D9781-0AE7-354D-B38A-1AA427A2974B}"/>
              </a:ext>
            </a:extLst>
          </p:cNvPr>
          <p:cNvPicPr>
            <a:picLocks noChangeAspect="1"/>
          </p:cNvPicPr>
          <p:nvPr userDrawn="1"/>
        </p:nvPicPr>
        <p:blipFill>
          <a:blip r:embed="rId2"/>
          <a:srcRect/>
          <a:stretch/>
        </p:blipFill>
        <p:spPr>
          <a:xfrm>
            <a:off x="1179108" y="1776433"/>
            <a:ext cx="795205" cy="795205"/>
          </a:xfrm>
          <a:prstGeom prst="rect">
            <a:avLst/>
          </a:prstGeom>
        </p:spPr>
      </p:pic>
    </p:spTree>
    <p:extLst>
      <p:ext uri="{BB962C8B-B14F-4D97-AF65-F5344CB8AC3E}">
        <p14:creationId xmlns:p14="http://schemas.microsoft.com/office/powerpoint/2010/main" val="23512409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471340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82" r:id="rId4"/>
    <p:sldLayoutId id="2147483683" r:id="rId5"/>
    <p:sldLayoutId id="2147483684" r:id="rId6"/>
    <p:sldLayoutId id="2147483685" r:id="rId7"/>
    <p:sldLayoutId id="2147483686" r:id="rId8"/>
    <p:sldLayoutId id="2147483690" r:id="rId9"/>
    <p:sldLayoutId id="2147483662" r:id="rId10"/>
    <p:sldLayoutId id="2147483663" r:id="rId11"/>
    <p:sldLayoutId id="2147483676" r:id="rId12"/>
    <p:sldLayoutId id="2147483664" r:id="rId13"/>
    <p:sldLayoutId id="2147483687" r:id="rId14"/>
    <p:sldLayoutId id="2147483667" r:id="rId15"/>
    <p:sldLayoutId id="2147483668" r:id="rId16"/>
    <p:sldLayoutId id="2147483669" r:id="rId17"/>
    <p:sldLayoutId id="2147483670" r:id="rId18"/>
    <p:sldLayoutId id="2147483671" r:id="rId19"/>
    <p:sldLayoutId id="2147483672" r:id="rId20"/>
    <p:sldLayoutId id="2147483673" r:id="rId21"/>
    <p:sldLayoutId id="2147483675" r:id="rId22"/>
    <p:sldLayoutId id="2147483674" r:id="rId23"/>
    <p:sldLayoutId id="2147483678"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6F07404-2C88-7008-F7C4-84A70FCA0791}"/>
              </a:ext>
            </a:extLst>
          </p:cNvPr>
          <p:cNvSpPr>
            <a:spLocks noGrp="1"/>
          </p:cNvSpPr>
          <p:nvPr>
            <p:ph type="body" sz="quarter" idx="10"/>
          </p:nvPr>
        </p:nvSpPr>
        <p:spPr>
          <a:xfrm>
            <a:off x="1108360" y="2669484"/>
            <a:ext cx="4616450" cy="2207316"/>
          </a:xfrm>
        </p:spPr>
        <p:txBody>
          <a:bodyPr>
            <a:normAutofit/>
          </a:bodyPr>
          <a:lstStyle/>
          <a:p>
            <a:pPr>
              <a:spcBef>
                <a:spcPts val="1200"/>
              </a:spcBef>
            </a:pPr>
            <a:r>
              <a:rPr lang="en-US" dirty="0">
                <a:effectLst/>
                <a:latin typeface="Calibri" panose="020F0502020204030204" pitchFamily="34" charset="0"/>
                <a:ea typeface="Calibri" panose="020F0502020204030204" pitchFamily="34" charset="0"/>
                <a:cs typeface="Times New Roman" panose="02020603050405020304" pitchFamily="18" charset="0"/>
              </a:rPr>
              <a:t>Re-engaging Chapter 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ICC Members</a:t>
            </a:r>
          </a:p>
          <a:p>
            <a:pPr>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your members getting the most from their ICC Membership? </a:t>
            </a:r>
          </a:p>
          <a:p>
            <a:pPr algn="r">
              <a:spcBef>
                <a:spcPts val="1200"/>
              </a:spcBef>
            </a:pPr>
            <a:r>
              <a:rPr lang="en-US" sz="1400" dirty="0">
                <a:latin typeface="Calibri" panose="020F0502020204030204" pitchFamily="34" charset="0"/>
                <a:ea typeface="Calibri" panose="020F0502020204030204" pitchFamily="34" charset="0"/>
                <a:cs typeface="Times New Roman" panose="02020603050405020304" pitchFamily="18" charset="0"/>
              </a:rPr>
              <a:t>Karla Price Higgs</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Vice President, ICC Member Services</a:t>
            </a:r>
          </a:p>
          <a:p>
            <a:pPr>
              <a:spcBef>
                <a:spcPts val="120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endParaRPr lang="en-US" sz="1800" dirty="0">
              <a:latin typeface="Calibri" panose="020F0502020204030204" pitchFamily="34" charset="0"/>
              <a:cs typeface="Times New Roman" panose="02020603050405020304" pitchFamily="18" charset="0"/>
            </a:endParaRPr>
          </a:p>
          <a:p>
            <a:pPr>
              <a:spcBef>
                <a:spcPts val="1200"/>
              </a:spcBef>
            </a:pPr>
            <a:endParaRPr lang="en-US" sz="1800" dirty="0">
              <a:latin typeface="Calibri" panose="020F0502020204030204" pitchFamily="34" charset="0"/>
              <a:cs typeface="Times New Roman" panose="02020603050405020304" pitchFamily="18" charset="0"/>
            </a:endParaRPr>
          </a:p>
          <a:p>
            <a:pPr>
              <a:spcBef>
                <a:spcPts val="1200"/>
              </a:spcBef>
            </a:pPr>
            <a:endParaRPr lang="en-US" dirty="0"/>
          </a:p>
        </p:txBody>
      </p:sp>
    </p:spTree>
    <p:extLst>
      <p:ext uri="{BB962C8B-B14F-4D97-AF65-F5344CB8AC3E}">
        <p14:creationId xmlns:p14="http://schemas.microsoft.com/office/powerpoint/2010/main" val="227138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2BF7E6-6217-59CC-F8CC-790BE767BAD0}"/>
              </a:ext>
            </a:extLst>
          </p:cNvPr>
          <p:cNvSpPr>
            <a:spLocks noGrp="1"/>
          </p:cNvSpPr>
          <p:nvPr>
            <p:ph type="body" sz="quarter" idx="10"/>
          </p:nvPr>
        </p:nvSpPr>
        <p:spPr>
          <a:xfrm>
            <a:off x="1108359" y="2669484"/>
            <a:ext cx="5996868" cy="2098943"/>
          </a:xfrm>
        </p:spPr>
        <p:txBody>
          <a:bodyPr>
            <a:normAutofit/>
          </a:bodyPr>
          <a:lstStyle/>
          <a:p>
            <a:r>
              <a:rPr lang="en-US" sz="2200" b="0" i="0" dirty="0">
                <a:solidFill>
                  <a:srgbClr val="222222"/>
                </a:solidFill>
                <a:effectLst/>
                <a:latin typeface="Bozon-Regular"/>
              </a:rPr>
              <a:t>“Simply put, member engagement is the ongoing interaction between a member and organization in exchange for meaningful value.”</a:t>
            </a:r>
          </a:p>
          <a:p>
            <a:pPr algn="r"/>
            <a:r>
              <a:rPr lang="en-US" sz="2000" dirty="0">
                <a:solidFill>
                  <a:srgbClr val="222222"/>
                </a:solidFill>
                <a:latin typeface="Bozon-Regular"/>
              </a:rPr>
              <a:t>-Ashley Autry</a:t>
            </a:r>
          </a:p>
          <a:p>
            <a:pPr algn="r"/>
            <a:r>
              <a:rPr lang="en-US" sz="2000" b="0" i="0" dirty="0">
                <a:solidFill>
                  <a:srgbClr val="222222"/>
                </a:solidFill>
                <a:effectLst/>
                <a:latin typeface="Bozon-Regular"/>
              </a:rPr>
              <a:t>blog.accessdeve</a:t>
            </a:r>
            <a:r>
              <a:rPr lang="en-US" sz="2000" dirty="0">
                <a:solidFill>
                  <a:srgbClr val="222222"/>
                </a:solidFill>
                <a:latin typeface="Bozon-Regular"/>
              </a:rPr>
              <a:t>lopment.com</a:t>
            </a:r>
            <a:endParaRPr lang="en-US" sz="2000" b="0" i="0" dirty="0">
              <a:solidFill>
                <a:srgbClr val="222222"/>
              </a:solidFill>
              <a:effectLst/>
              <a:latin typeface="Bozon-Regular"/>
            </a:endParaRPr>
          </a:p>
          <a:p>
            <a:endParaRPr lang="en-US" dirty="0"/>
          </a:p>
        </p:txBody>
      </p:sp>
    </p:spTree>
    <p:extLst>
      <p:ext uri="{BB962C8B-B14F-4D97-AF65-F5344CB8AC3E}">
        <p14:creationId xmlns:p14="http://schemas.microsoft.com/office/powerpoint/2010/main" val="408343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A19D82-7110-3D59-E6FA-0D91063AA70E}"/>
              </a:ext>
            </a:extLst>
          </p:cNvPr>
          <p:cNvSpPr>
            <a:spLocks noGrp="1"/>
          </p:cNvSpPr>
          <p:nvPr>
            <p:ph type="sldNum" sz="quarter" idx="4"/>
          </p:nvPr>
        </p:nvSpPr>
        <p:spPr/>
        <p:txBody>
          <a:bodyPr/>
          <a:lstStyle/>
          <a:p>
            <a:pPr algn="ctr"/>
            <a:fld id="{0371F868-C29A-DB44-9E83-8ECE8C5D78DD}" type="slidenum">
              <a:rPr lang="en-US" smtClean="0"/>
              <a:pPr algn="ctr"/>
              <a:t>3</a:t>
            </a:fld>
            <a:endParaRPr lang="en-US" dirty="0"/>
          </a:p>
        </p:txBody>
      </p:sp>
      <p:pic>
        <p:nvPicPr>
          <p:cNvPr id="3" name="Picture 2">
            <a:extLst>
              <a:ext uri="{FF2B5EF4-FFF2-40B4-BE49-F238E27FC236}">
                <a16:creationId xmlns:a16="http://schemas.microsoft.com/office/drawing/2014/main" id="{4ABD037A-ADF0-75CD-3547-FD2E0B6CC154}"/>
              </a:ext>
            </a:extLst>
          </p:cNvPr>
          <p:cNvPicPr>
            <a:picLocks noChangeAspect="1"/>
          </p:cNvPicPr>
          <p:nvPr/>
        </p:nvPicPr>
        <p:blipFill>
          <a:blip r:embed="rId3"/>
          <a:stretch>
            <a:fillRect/>
          </a:stretch>
        </p:blipFill>
        <p:spPr>
          <a:xfrm>
            <a:off x="1078940" y="205840"/>
            <a:ext cx="4928719" cy="4561423"/>
          </a:xfrm>
          <a:prstGeom prst="rect">
            <a:avLst/>
          </a:prstGeom>
        </p:spPr>
      </p:pic>
    </p:spTree>
    <p:extLst>
      <p:ext uri="{BB962C8B-B14F-4D97-AF65-F5344CB8AC3E}">
        <p14:creationId xmlns:p14="http://schemas.microsoft.com/office/powerpoint/2010/main" val="178452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A19D82-7110-3D59-E6FA-0D91063AA70E}"/>
              </a:ext>
            </a:extLst>
          </p:cNvPr>
          <p:cNvSpPr>
            <a:spLocks noGrp="1"/>
          </p:cNvSpPr>
          <p:nvPr>
            <p:ph type="sldNum" sz="quarter" idx="4"/>
          </p:nvPr>
        </p:nvSpPr>
        <p:spPr/>
        <p:txBody>
          <a:bodyPr/>
          <a:lstStyle/>
          <a:p>
            <a:pPr algn="ctr"/>
            <a:fld id="{0371F868-C29A-DB44-9E83-8ECE8C5D78DD}" type="slidenum">
              <a:rPr lang="en-US" smtClean="0"/>
              <a:pPr algn="ctr"/>
              <a:t>4</a:t>
            </a:fld>
            <a:endParaRPr lang="en-US" dirty="0"/>
          </a:p>
        </p:txBody>
      </p:sp>
      <p:pic>
        <p:nvPicPr>
          <p:cNvPr id="5" name="Picture 4">
            <a:extLst>
              <a:ext uri="{FF2B5EF4-FFF2-40B4-BE49-F238E27FC236}">
                <a16:creationId xmlns:a16="http://schemas.microsoft.com/office/drawing/2014/main" id="{3B7832FC-A1E4-EEF8-87AF-AFC0C40AF0A0}"/>
              </a:ext>
            </a:extLst>
          </p:cNvPr>
          <p:cNvPicPr>
            <a:picLocks noChangeAspect="1"/>
          </p:cNvPicPr>
          <p:nvPr/>
        </p:nvPicPr>
        <p:blipFill>
          <a:blip r:embed="rId3"/>
          <a:stretch>
            <a:fillRect/>
          </a:stretch>
        </p:blipFill>
        <p:spPr>
          <a:xfrm>
            <a:off x="0" y="868170"/>
            <a:ext cx="9144000" cy="3407159"/>
          </a:xfrm>
          <a:prstGeom prst="rect">
            <a:avLst/>
          </a:prstGeom>
        </p:spPr>
      </p:pic>
    </p:spTree>
    <p:extLst>
      <p:ext uri="{BB962C8B-B14F-4D97-AF65-F5344CB8AC3E}">
        <p14:creationId xmlns:p14="http://schemas.microsoft.com/office/powerpoint/2010/main" val="323006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A19D82-7110-3D59-E6FA-0D91063AA70E}"/>
              </a:ext>
            </a:extLst>
          </p:cNvPr>
          <p:cNvSpPr>
            <a:spLocks noGrp="1"/>
          </p:cNvSpPr>
          <p:nvPr>
            <p:ph type="sldNum" sz="quarter" idx="4"/>
          </p:nvPr>
        </p:nvSpPr>
        <p:spPr/>
        <p:txBody>
          <a:bodyPr/>
          <a:lstStyle/>
          <a:p>
            <a:pPr algn="ctr"/>
            <a:fld id="{0371F868-C29A-DB44-9E83-8ECE8C5D78DD}" type="slidenum">
              <a:rPr lang="en-US" smtClean="0"/>
              <a:pPr algn="ctr"/>
              <a:t>5</a:t>
            </a:fld>
            <a:endParaRPr lang="en-US" dirty="0"/>
          </a:p>
        </p:txBody>
      </p:sp>
      <p:pic>
        <p:nvPicPr>
          <p:cNvPr id="6" name="Picture 5">
            <a:extLst>
              <a:ext uri="{FF2B5EF4-FFF2-40B4-BE49-F238E27FC236}">
                <a16:creationId xmlns:a16="http://schemas.microsoft.com/office/drawing/2014/main" id="{3758AF86-42BC-481A-3A07-2F0999270E40}"/>
              </a:ext>
            </a:extLst>
          </p:cNvPr>
          <p:cNvPicPr>
            <a:picLocks noChangeAspect="1"/>
          </p:cNvPicPr>
          <p:nvPr/>
        </p:nvPicPr>
        <p:blipFill>
          <a:blip r:embed="rId3"/>
          <a:stretch>
            <a:fillRect/>
          </a:stretch>
        </p:blipFill>
        <p:spPr>
          <a:xfrm>
            <a:off x="460545" y="102393"/>
            <a:ext cx="6013109" cy="5143500"/>
          </a:xfrm>
          <a:prstGeom prst="rect">
            <a:avLst/>
          </a:prstGeom>
        </p:spPr>
      </p:pic>
    </p:spTree>
    <p:extLst>
      <p:ext uri="{BB962C8B-B14F-4D97-AF65-F5344CB8AC3E}">
        <p14:creationId xmlns:p14="http://schemas.microsoft.com/office/powerpoint/2010/main" val="154425711"/>
      </p:ext>
    </p:extLst>
  </p:cSld>
  <p:clrMapOvr>
    <a:masterClrMapping/>
  </p:clrMapOvr>
</p:sld>
</file>

<file path=ppt/theme/theme1.xml><?xml version="1.0" encoding="utf-8"?>
<a:theme xmlns:a="http://schemas.openxmlformats.org/drawingml/2006/main" name="Office Theme">
  <a:themeElements>
    <a:clrScheme name="Custom new">
      <a:dk1>
        <a:srgbClr val="0B5940"/>
      </a:dk1>
      <a:lt1>
        <a:srgbClr val="FFFFFF"/>
      </a:lt1>
      <a:dk2>
        <a:srgbClr val="242C41"/>
      </a:dk2>
      <a:lt2>
        <a:srgbClr val="FFFFFF"/>
      </a:lt2>
      <a:accent1>
        <a:srgbClr val="0A8EF3"/>
      </a:accent1>
      <a:accent2>
        <a:srgbClr val="04A9A5"/>
      </a:accent2>
      <a:accent3>
        <a:srgbClr val="FFA201"/>
      </a:accent3>
      <a:accent4>
        <a:srgbClr val="D0D5CB"/>
      </a:accent4>
      <a:accent5>
        <a:srgbClr val="333333"/>
      </a:accent5>
      <a:accent6>
        <a:srgbClr val="EBF1F3"/>
      </a:accent6>
      <a:hlink>
        <a:srgbClr val="0A8EF3"/>
      </a:hlink>
      <a:folHlink>
        <a:srgbClr val="0A8E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0" ma:contentTypeDescription="Create a new document." ma:contentTypeScope="" ma:versionID="69c6132865e39c25e1f37830a7a67bed">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e0f3151080a1574cb6977ebad84cebbb"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280dd3a-6da6-4bfb-88f9-e12ecc249002">Y7XZYZ7WP323-305703983-226218</_dlc_DocId>
    <_dlc_DocIdUrl xmlns="2280dd3a-6da6-4bfb-88f9-e12ecc249002">
      <Url>https://2023701800.sharepoint.com/sites/ICC-Marketing-01/_layouts/15/DocIdRedir.aspx?ID=Y7XZYZ7WP323-305703983-226218</Url>
      <Description>Y7XZYZ7WP323-305703983-226218</Description>
    </_dlc_DocIdUrl>
  </documentManagement>
</p:properties>
</file>

<file path=customXml/itemProps1.xml><?xml version="1.0" encoding="utf-8"?>
<ds:datastoreItem xmlns:ds="http://schemas.openxmlformats.org/officeDocument/2006/customXml" ds:itemID="{2D83C8C4-C6FC-41E0-AD26-B2A91EA5A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1B48EB-FA43-45A5-AC01-C3F7BE911685}">
  <ds:schemaRefs>
    <ds:schemaRef ds:uri="http://schemas.microsoft.com/sharepoint/v3/contenttype/forms"/>
  </ds:schemaRefs>
</ds:datastoreItem>
</file>

<file path=customXml/itemProps3.xml><?xml version="1.0" encoding="utf-8"?>
<ds:datastoreItem xmlns:ds="http://schemas.openxmlformats.org/officeDocument/2006/customXml" ds:itemID="{73177EE1-F992-468F-BFD4-ED7337D1E8A7}">
  <ds:schemaRefs>
    <ds:schemaRef ds:uri="http://schemas.microsoft.com/sharepoint/events"/>
  </ds:schemaRefs>
</ds:datastoreItem>
</file>

<file path=customXml/itemProps4.xml><?xml version="1.0" encoding="utf-8"?>
<ds:datastoreItem xmlns:ds="http://schemas.openxmlformats.org/officeDocument/2006/customXml" ds:itemID="{3957990F-24D1-42D6-BA0B-B0166C432FD4}">
  <ds:schemaRefs>
    <ds:schemaRef ds:uri="http://purl.org/dc/dcmitype/"/>
    <ds:schemaRef ds:uri="http://purl.org/dc/elements/1.1/"/>
    <ds:schemaRef ds:uri="http://schemas.microsoft.com/office/infopath/2007/PartnerControls"/>
    <ds:schemaRef ds:uri="http://purl.org/dc/terms/"/>
    <ds:schemaRef ds:uri="2280dd3a-6da6-4bfb-88f9-e12ecc249002"/>
    <ds:schemaRef ds:uri="http://schemas.openxmlformats.org/package/2006/metadata/core-properties"/>
    <ds:schemaRef ds:uri="http://schemas.microsoft.com/office/2006/documentManagement/types"/>
    <ds:schemaRef ds:uri="9269ceac-5c65-4307-8ae2-4607a049bc1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13669</TotalTime>
  <Words>658</Words>
  <Application>Microsoft Office PowerPoint</Application>
  <PresentationFormat>On-screen Show (16:9)</PresentationFormat>
  <Paragraphs>31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Bozon-Regular</vt:lpstr>
      <vt:lpstr>Calibri</vt:lpstr>
      <vt:lpstr>Calibri Light</vt:lpstr>
      <vt:lpstr>Roboto Light</vt:lpstr>
      <vt:lpstr>System Font Regular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Karla Higgs</cp:lastModifiedBy>
  <cp:revision>283</cp:revision>
  <cp:lastPrinted>2022-06-10T15:53:51Z</cp:lastPrinted>
  <dcterms:created xsi:type="dcterms:W3CDTF">2020-09-21T04:38:14Z</dcterms:created>
  <dcterms:modified xsi:type="dcterms:W3CDTF">2022-07-08T15:34:31Z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_dlc_DocIdItemGuid">
    <vt:lpwstr>f4d2bc30-8d8c-4577-96b1-80d9844de276</vt:lpwstr>
  </property>
</Properties>
</file>