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diagrams/data2.xml" ContentType="application/vnd.openxmlformats-officedocument.drawingml.diagramData+xml"/>
  <Override PartName="/ppt/diagrams/data1.xml" ContentType="application/vnd.openxmlformats-officedocument.drawingml.diagramData+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diagrams/drawing1.xml" ContentType="application/vnd.ms-office.drawingml.diagramDrawing+xml"/>
  <Override PartName="/ppt/diagrams/colors1.xml" ContentType="application/vnd.openxmlformats-officedocument.drawingml.diagramColors+xml"/>
  <Override PartName="/ppt/diagrams/quickStyle2.xml" ContentType="application/vnd.openxmlformats-officedocument.drawingml.diagramStyle+xml"/>
  <Override PartName="/ppt/diagrams/quickStyle1.xml" ContentType="application/vnd.openxmlformats-officedocument.drawingml.diagramStyle+xml"/>
  <Override PartName="/ppt/diagrams/layout1.xml" ContentType="application/vnd.openxmlformats-officedocument.drawingml.diagram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diagrams/colors2.xml" ContentType="application/vnd.openxmlformats-officedocument.drawingml.diagramColors+xml"/>
  <Override PartName="/ppt/diagrams/drawing2.xml" ContentType="application/vnd.ms-office.drawingml.diagramDrawing+xml"/>
  <Override PartName="/ppt/diagrams/layout2.xml" ContentType="application/vnd.openxmlformats-officedocument.drawingml.diagramLayou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383" r:id="rId3"/>
    <p:sldId id="390" r:id="rId4"/>
    <p:sldId id="387" r:id="rId5"/>
    <p:sldId id="389" r:id="rId6"/>
    <p:sldId id="388" r:id="rId7"/>
    <p:sldId id="391" r:id="rId8"/>
    <p:sldId id="384" r:id="rId9"/>
    <p:sldId id="386" r:id="rId10"/>
    <p:sldId id="38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41" autoAdjust="0"/>
    <p:restoredTop sz="63955" autoAdjust="0"/>
  </p:normalViewPr>
  <p:slideViewPr>
    <p:cSldViewPr snapToGrid="0">
      <p:cViewPr varScale="1">
        <p:scale>
          <a:sx n="63" d="100"/>
          <a:sy n="63" d="100"/>
        </p:scale>
        <p:origin x="114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SimpleTimelineDefaultColorVariant">
  <dgm:title val="Simple Timeline Default Color Variant"/>
  <dgm:desc val="Simple Timeline Default Color Variant"/>
  <dgm:catLst>
    <dgm:cat type="Other" pri="2"/>
  </dgm:catLst>
  <dgm:styleLbl name="node0">
    <dgm:fillClrLst meth="repeat">
      <a:schemeClr val="dk2"/>
    </dgm:fillClrLst>
    <dgm:linClrLst meth="repeat">
      <a:schemeClr val="lt1"/>
    </dgm:linClrLst>
    <dgm:effectClrLst/>
    <dgm:txLinClrLst/>
    <dgm:txFillClrLst/>
    <dgm:txEffectClrLst/>
  </dgm:styleLbl>
  <dgm:styleLbl name="alignNode1">
    <dgm:fillClrLst meth="repeat">
      <a:schemeClr val="accent1">
        <a:alpha val="0"/>
      </a:schemeClr>
    </dgm:fillClrLst>
    <dgm:linClrLst meth="repeat">
      <a:schemeClr val="accent1">
        <a:alpha val="0"/>
      </a:schemeClr>
    </dgm:linClrLst>
    <dgm:effectClrLst/>
    <dgm:txLinClrLst/>
    <dgm:txFillClrLst meth="repeat">
      <a:schemeClr val="accent1"/>
    </dgm:txFillClrLst>
    <dgm:txEffectClrLst/>
  </dgm:styleLbl>
  <dgm:styleLbl name="node1">
    <dgm:fillClrLst meth="repeat">
      <a:schemeClr val="dk2"/>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dk2">
        <a:alpha val="50000"/>
      </a:schemeClr>
    </dgm:fillClrLst>
    <dgm:linClrLst meth="repeat">
      <a:schemeClr val="lt1"/>
    </dgm:linClrLst>
    <dgm:effectClrLst/>
    <dgm:txLinClrLst/>
    <dgm:txFillClrLst/>
    <dgm:txEffectClrLst/>
  </dgm:styleLbl>
  <dgm:styleLbl name="node2">
    <dgm:fillClrLst meth="repeat">
      <a:schemeClr val="dk2"/>
    </dgm:fillClrLst>
    <dgm:linClrLst meth="repeat">
      <a:schemeClr val="lt1"/>
    </dgm:linClrLst>
    <dgm:effectClrLst/>
    <dgm:txLinClrLst/>
    <dgm:txFillClrLst/>
    <dgm:txEffectClrLst/>
  </dgm:styleLbl>
  <dgm:styleLbl name="node3">
    <dgm:fillClrLst meth="repeat">
      <a:schemeClr val="dk2"/>
    </dgm:fillClrLst>
    <dgm:linClrLst meth="repeat">
      <a:schemeClr val="lt1"/>
    </dgm:linClrLst>
    <dgm:effectClrLst/>
    <dgm:txLinClrLst/>
    <dgm:txFillClrLst/>
    <dgm:txEffectClrLst/>
  </dgm:styleLbl>
  <dgm:styleLbl name="node4">
    <dgm:fillClrLst meth="repeat">
      <a:schemeClr val="dk2"/>
    </dgm:fillClrLst>
    <dgm:linClrLst meth="repeat">
      <a:schemeClr val="lt1"/>
    </dgm:linClrLst>
    <dgm:effectClrLst/>
    <dgm:txLinClrLst/>
    <dgm:txFillClrLst/>
    <dgm:txEffectClrLst/>
  </dgm:styleLbl>
  <dgm:styleLbl name="f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tx1"/>
    </dgm:txFillClrLst>
    <dgm:txEffectClrLst/>
  </dgm:styleLbl>
  <dgm:styleLbl name="asst0">
    <dgm:fillClrLst meth="repeat">
      <a:schemeClr val="dk2"/>
    </dgm:fillClrLst>
    <dgm:linClrLst meth="repeat">
      <a:schemeClr val="lt1"/>
    </dgm:linClrLst>
    <dgm:effectClrLst/>
    <dgm:txLinClrLst/>
    <dgm:txFillClrLst/>
    <dgm:txEffectClrLst/>
  </dgm:styleLbl>
  <dgm:styleLbl name="asst1">
    <dgm:fillClrLst meth="repeat">
      <a:schemeClr val="dk2"/>
    </dgm:fillClrLst>
    <dgm:linClrLst meth="repeat">
      <a:schemeClr val="lt1"/>
    </dgm:linClrLst>
    <dgm:effectClrLst/>
    <dgm:txLinClrLst/>
    <dgm:txFillClrLst/>
    <dgm:txEffectClrLst/>
  </dgm:styleLbl>
  <dgm:styleLbl name="asst2">
    <dgm:fillClrLst meth="repeat">
      <a:schemeClr val="dk2"/>
    </dgm:fillClrLst>
    <dgm:linClrLst meth="repeat">
      <a:schemeClr val="lt1"/>
    </dgm:linClrLst>
    <dgm:effectClrLst/>
    <dgm:txLinClrLst/>
    <dgm:txFillClrLst/>
    <dgm:txEffectClrLst/>
  </dgm:styleLbl>
  <dgm:styleLbl name="asst3">
    <dgm:fillClrLst meth="repeat">
      <a:schemeClr val="dk2"/>
    </dgm:fillClrLst>
    <dgm:linClrLst meth="repeat">
      <a:schemeClr val="lt1"/>
    </dgm:linClrLst>
    <dgm:effectClrLst/>
    <dgm:txLinClrLst/>
    <dgm:txFillClrLst/>
    <dgm:txEffectClrLst/>
  </dgm:styleLbl>
  <dgm:styleLbl name="asst4">
    <dgm:fillClrLst meth="repeat">
      <a:schemeClr val="dk2"/>
    </dgm:fillClrLst>
    <dgm:linClrLst meth="repeat">
      <a:schemeClr val="lt1"/>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1"/>
    </dgm:txFillClrLst>
    <dgm:txEffectClrLst/>
  </dgm:styleLbl>
  <dgm:styleLbl name="parChTrans2D2">
    <dgm:fillClrLst meth="repeat">
      <a:schemeClr val="dk2"/>
    </dgm:fillClrLst>
    <dgm:linClrLst meth="repeat">
      <a:schemeClr val="dk2"/>
    </dgm:linClrLst>
    <dgm:effectClrLst/>
    <dgm:txLinClrLst/>
    <dgm:txFillClrLst meth="repeat">
      <a:schemeClr val="lt1"/>
    </dgm:txFillClrLst>
    <dgm:txEffectClrLst/>
  </dgm:styleLbl>
  <dgm:styleLbl name="parChTrans2D3">
    <dgm:fillClrLst meth="repeat">
      <a:schemeClr val="dk2"/>
    </dgm:fillClrLst>
    <dgm:linClrLst meth="repeat">
      <a:schemeClr val="dk2"/>
    </dgm:linClrLst>
    <dgm:effectClrLst/>
    <dgm:txLinClrLst/>
    <dgm:txFillClrLst meth="repeat">
      <a:schemeClr val="lt1"/>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accent1">
        <a:alpha val="90000"/>
      </a:schemeClr>
    </dgm:fillClrLst>
    <dgm:linClrLst meth="repeat">
      <a:schemeClr val="lt1"/>
    </dgm:linClrLst>
    <dgm:effectClrLst/>
    <dgm:txLinClrLst/>
    <dgm:txFillClrLst meth="repeat">
      <a:schemeClr val="accent1"/>
    </dgm:txFillClrLst>
    <dgm:txEffectClrLst/>
  </dgm:styleLbl>
  <dgm:styleLbl name="conF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dk2">
        <a:alpha val="90000"/>
      </a:schemeClr>
    </dgm:fillClrLst>
    <dgm:linClrLst meth="repeat">
      <a:schemeClr val="dk2"/>
    </dgm:linClrLst>
    <dgm:effectClrLst/>
    <dgm:txLinClrLst/>
    <dgm:txFillClrLst meth="repeat">
      <a:schemeClr val="dk2"/>
    </dgm:txFillClrLst>
    <dgm:txEffectClrLst/>
  </dgm:styleLbl>
  <dgm:styleLbl name="trAlignAcc1">
    <dgm:fillClrLst meth="repeat">
      <a:schemeClr val="lt1">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1"/>
    </dgm:fillClrLst>
    <dgm:linClrLst meth="repeat">
      <a:schemeClr val="dk2"/>
    </dgm:linClrLst>
    <dgm:effectClrLst/>
    <dgm:txLinClrLst/>
    <dgm:txFillClrLst meth="repeat">
      <a:schemeClr val="dk1"/>
    </dgm:txFillClrLst>
    <dgm:txEffectClrLst/>
  </dgm:styleLbl>
  <dgm:styleLbl name="solidAlignAcc1">
    <dgm:fillClrLst meth="repeat">
      <a:schemeClr val="lt1"/>
    </dgm:fillClrLst>
    <dgm:linClrLst meth="repeat">
      <a:schemeClr val="dk2"/>
    </dgm:linClrLst>
    <dgm:effectClrLst/>
    <dgm:txLinClrLst/>
    <dgm:txFillClrLst meth="repeat">
      <a:schemeClr val="dk1"/>
    </dgm:txFillClrLst>
    <dgm:txEffectClrLst/>
  </dgm:styleLbl>
  <dgm:styleLbl name="solidBgAcc1">
    <dgm:fillClrLst meth="repeat">
      <a:schemeClr val="lt1"/>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SimpleTimelineDefaultColorVariant">
  <dgm:title val="Simple Timeline Default Color Variant"/>
  <dgm:desc val="Simple Timeline Default Color Variant"/>
  <dgm:catLst>
    <dgm:cat type="Other" pri="2"/>
  </dgm:catLst>
  <dgm:styleLbl name="node0">
    <dgm:fillClrLst meth="repeat">
      <a:schemeClr val="dk2"/>
    </dgm:fillClrLst>
    <dgm:linClrLst meth="repeat">
      <a:schemeClr val="lt1"/>
    </dgm:linClrLst>
    <dgm:effectClrLst/>
    <dgm:txLinClrLst/>
    <dgm:txFillClrLst/>
    <dgm:txEffectClrLst/>
  </dgm:styleLbl>
  <dgm:styleLbl name="alignNode1">
    <dgm:fillClrLst meth="repeat">
      <a:schemeClr val="accent1">
        <a:alpha val="0"/>
      </a:schemeClr>
    </dgm:fillClrLst>
    <dgm:linClrLst meth="repeat">
      <a:schemeClr val="accent1">
        <a:alpha val="0"/>
      </a:schemeClr>
    </dgm:linClrLst>
    <dgm:effectClrLst/>
    <dgm:txLinClrLst/>
    <dgm:txFillClrLst meth="repeat">
      <a:schemeClr val="accent1"/>
    </dgm:txFillClrLst>
    <dgm:txEffectClrLst/>
  </dgm:styleLbl>
  <dgm:styleLbl name="node1">
    <dgm:fillClrLst meth="repeat">
      <a:schemeClr val="dk2"/>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dk2">
        <a:alpha val="50000"/>
      </a:schemeClr>
    </dgm:fillClrLst>
    <dgm:linClrLst meth="repeat">
      <a:schemeClr val="lt1"/>
    </dgm:linClrLst>
    <dgm:effectClrLst/>
    <dgm:txLinClrLst/>
    <dgm:txFillClrLst/>
    <dgm:txEffectClrLst/>
  </dgm:styleLbl>
  <dgm:styleLbl name="node2">
    <dgm:fillClrLst meth="repeat">
      <a:schemeClr val="dk2"/>
    </dgm:fillClrLst>
    <dgm:linClrLst meth="repeat">
      <a:schemeClr val="lt1"/>
    </dgm:linClrLst>
    <dgm:effectClrLst/>
    <dgm:txLinClrLst/>
    <dgm:txFillClrLst/>
    <dgm:txEffectClrLst/>
  </dgm:styleLbl>
  <dgm:styleLbl name="node3">
    <dgm:fillClrLst meth="repeat">
      <a:schemeClr val="dk2"/>
    </dgm:fillClrLst>
    <dgm:linClrLst meth="repeat">
      <a:schemeClr val="lt1"/>
    </dgm:linClrLst>
    <dgm:effectClrLst/>
    <dgm:txLinClrLst/>
    <dgm:txFillClrLst/>
    <dgm:txEffectClrLst/>
  </dgm:styleLbl>
  <dgm:styleLbl name="node4">
    <dgm:fillClrLst meth="repeat">
      <a:schemeClr val="dk2"/>
    </dgm:fillClrLst>
    <dgm:linClrLst meth="repeat">
      <a:schemeClr val="lt1"/>
    </dgm:linClrLst>
    <dgm:effectClrLst/>
    <dgm:txLinClrLst/>
    <dgm:txFillClrLst/>
    <dgm:txEffectClrLst/>
  </dgm:styleLbl>
  <dgm:styleLbl name="f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dk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tx1"/>
    </dgm:txFillClrLst>
    <dgm:txEffectClrLst/>
  </dgm:styleLbl>
  <dgm:styleLbl name="asst0">
    <dgm:fillClrLst meth="repeat">
      <a:schemeClr val="dk2"/>
    </dgm:fillClrLst>
    <dgm:linClrLst meth="repeat">
      <a:schemeClr val="lt1"/>
    </dgm:linClrLst>
    <dgm:effectClrLst/>
    <dgm:txLinClrLst/>
    <dgm:txFillClrLst/>
    <dgm:txEffectClrLst/>
  </dgm:styleLbl>
  <dgm:styleLbl name="asst1">
    <dgm:fillClrLst meth="repeat">
      <a:schemeClr val="dk2"/>
    </dgm:fillClrLst>
    <dgm:linClrLst meth="repeat">
      <a:schemeClr val="lt1"/>
    </dgm:linClrLst>
    <dgm:effectClrLst/>
    <dgm:txLinClrLst/>
    <dgm:txFillClrLst/>
    <dgm:txEffectClrLst/>
  </dgm:styleLbl>
  <dgm:styleLbl name="asst2">
    <dgm:fillClrLst meth="repeat">
      <a:schemeClr val="dk2"/>
    </dgm:fillClrLst>
    <dgm:linClrLst meth="repeat">
      <a:schemeClr val="lt1"/>
    </dgm:linClrLst>
    <dgm:effectClrLst/>
    <dgm:txLinClrLst/>
    <dgm:txFillClrLst/>
    <dgm:txEffectClrLst/>
  </dgm:styleLbl>
  <dgm:styleLbl name="asst3">
    <dgm:fillClrLst meth="repeat">
      <a:schemeClr val="dk2"/>
    </dgm:fillClrLst>
    <dgm:linClrLst meth="repeat">
      <a:schemeClr val="lt1"/>
    </dgm:linClrLst>
    <dgm:effectClrLst/>
    <dgm:txLinClrLst/>
    <dgm:txFillClrLst/>
    <dgm:txEffectClrLst/>
  </dgm:styleLbl>
  <dgm:styleLbl name="asst4">
    <dgm:fillClrLst meth="repeat">
      <a:schemeClr val="dk2"/>
    </dgm:fillClrLst>
    <dgm:linClrLst meth="repeat">
      <a:schemeClr val="lt1"/>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1"/>
    </dgm:txFillClrLst>
    <dgm:txEffectClrLst/>
  </dgm:styleLbl>
  <dgm:styleLbl name="parChTrans2D2">
    <dgm:fillClrLst meth="repeat">
      <a:schemeClr val="dk2"/>
    </dgm:fillClrLst>
    <dgm:linClrLst meth="repeat">
      <a:schemeClr val="dk2"/>
    </dgm:linClrLst>
    <dgm:effectClrLst/>
    <dgm:txLinClrLst/>
    <dgm:txFillClrLst meth="repeat">
      <a:schemeClr val="lt1"/>
    </dgm:txFillClrLst>
    <dgm:txEffectClrLst/>
  </dgm:styleLbl>
  <dgm:styleLbl name="parChTrans2D3">
    <dgm:fillClrLst meth="repeat">
      <a:schemeClr val="dk2"/>
    </dgm:fillClrLst>
    <dgm:linClrLst meth="repeat">
      <a:schemeClr val="dk2"/>
    </dgm:linClrLst>
    <dgm:effectClrLst/>
    <dgm:txLinClrLst/>
    <dgm:txFillClrLst meth="repeat">
      <a:schemeClr val="lt1"/>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accent1">
        <a:alpha val="90000"/>
      </a:schemeClr>
    </dgm:fillClrLst>
    <dgm:linClrLst meth="repeat">
      <a:schemeClr val="lt1"/>
    </dgm:linClrLst>
    <dgm:effectClrLst/>
    <dgm:txLinClrLst/>
    <dgm:txFillClrLst meth="repeat">
      <a:schemeClr val="accent1"/>
    </dgm:txFillClrLst>
    <dgm:txEffectClrLst/>
  </dgm:styleLbl>
  <dgm:styleLbl name="conF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dk2">
        <a:alpha val="90000"/>
      </a:schemeClr>
    </dgm:fillClrLst>
    <dgm:linClrLst meth="repeat">
      <a:schemeClr val="dk2"/>
    </dgm:linClrLst>
    <dgm:effectClrLst/>
    <dgm:txLinClrLst/>
    <dgm:txFillClrLst meth="repeat">
      <a:schemeClr val="dk2"/>
    </dgm:txFillClrLst>
    <dgm:txEffectClrLst/>
  </dgm:styleLbl>
  <dgm:styleLbl name="trAlignAcc1">
    <dgm:fillClrLst meth="repeat">
      <a:schemeClr val="lt1">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1"/>
    </dgm:fillClrLst>
    <dgm:linClrLst meth="repeat">
      <a:schemeClr val="dk2"/>
    </dgm:linClrLst>
    <dgm:effectClrLst/>
    <dgm:txLinClrLst/>
    <dgm:txFillClrLst meth="repeat">
      <a:schemeClr val="dk1"/>
    </dgm:txFillClrLst>
    <dgm:txEffectClrLst/>
  </dgm:styleLbl>
  <dgm:styleLbl name="solidAlignAcc1">
    <dgm:fillClrLst meth="repeat">
      <a:schemeClr val="lt1"/>
    </dgm:fillClrLst>
    <dgm:linClrLst meth="repeat">
      <a:schemeClr val="dk2"/>
    </dgm:linClrLst>
    <dgm:effectClrLst/>
    <dgm:txLinClrLst/>
    <dgm:txFillClrLst meth="repeat">
      <a:schemeClr val="dk1"/>
    </dgm:txFillClrLst>
    <dgm:txEffectClrLst/>
  </dgm:styleLbl>
  <dgm:styleLbl name="solidBgAcc1">
    <dgm:fillClrLst meth="repeat">
      <a:schemeClr val="lt1"/>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6438EC-896B-4DF0-A686-E5FB74E91E1A}" type="doc">
      <dgm:prSet loTypeId="urn:microsoft.com/office/officeart/2024/3/layout/SimpleTimelineDefaultVariant" loCatId="Timeline" qsTypeId="urn:microsoft.com/office/officeart/2005/8/quickstyle/simple4" qsCatId="simple" csTypeId="urn:microsoft.com/office/officeart/2005/8/colors/SimpleTimelineDefaultColorVariant" csCatId="other" phldr="1"/>
      <dgm:spPr/>
      <dgm:t>
        <a:bodyPr/>
        <a:lstStyle/>
        <a:p>
          <a:endParaRPr lang="en-US"/>
        </a:p>
      </dgm:t>
    </dgm:pt>
    <dgm:pt modelId="{59235CAF-3705-4C11-A209-535A47FC4156}">
      <dgm:prSet custT="1"/>
      <dgm:spPr/>
      <dgm:t>
        <a:bodyPr/>
        <a:lstStyle/>
        <a:p>
          <a:pPr>
            <a:defRPr b="1"/>
          </a:pPr>
          <a:r>
            <a:rPr lang="en-US" sz="4000" dirty="0"/>
            <a:t>Ideas</a:t>
          </a:r>
        </a:p>
      </dgm:t>
    </dgm:pt>
    <dgm:pt modelId="{AA84CE49-93E4-47C7-9B29-FB2A8F2C0DEE}" type="parTrans" cxnId="{366EC720-931F-41CF-A1DD-7B3527FAC1FA}">
      <dgm:prSet/>
      <dgm:spPr/>
      <dgm:t>
        <a:bodyPr/>
        <a:lstStyle/>
        <a:p>
          <a:endParaRPr lang="en-US"/>
        </a:p>
      </dgm:t>
    </dgm:pt>
    <dgm:pt modelId="{2F7A02E2-4565-4E5E-BFE9-DEF2EDB24211}" type="sibTrans" cxnId="{366EC720-931F-41CF-A1DD-7B3527FAC1FA}">
      <dgm:prSet/>
      <dgm:spPr/>
      <dgm:t>
        <a:bodyPr/>
        <a:lstStyle/>
        <a:p>
          <a:endParaRPr lang="en-US"/>
        </a:p>
      </dgm:t>
    </dgm:pt>
    <dgm:pt modelId="{8D3AB263-1C15-48FB-B1A8-18985F1A3962}">
      <dgm:prSet/>
      <dgm:spPr/>
      <dgm:t>
        <a:bodyPr/>
        <a:lstStyle/>
        <a:p>
          <a:r>
            <a:rPr lang="en-US" dirty="0"/>
            <a:t>Surveys, Brainstorming Session, or what do you want to learn?</a:t>
          </a:r>
        </a:p>
      </dgm:t>
    </dgm:pt>
    <dgm:pt modelId="{84B58775-4893-4453-8A3C-27CCEEAB6C47}" type="parTrans" cxnId="{5916561B-C8C1-4E18-AFC0-0B06C48A88B3}">
      <dgm:prSet/>
      <dgm:spPr/>
      <dgm:t>
        <a:bodyPr/>
        <a:lstStyle/>
        <a:p>
          <a:endParaRPr lang="en-US"/>
        </a:p>
      </dgm:t>
    </dgm:pt>
    <dgm:pt modelId="{5569D2C4-9F98-4C33-B687-17E79B0754CA}" type="sibTrans" cxnId="{5916561B-C8C1-4E18-AFC0-0B06C48A88B3}">
      <dgm:prSet/>
      <dgm:spPr/>
      <dgm:t>
        <a:bodyPr/>
        <a:lstStyle/>
        <a:p>
          <a:endParaRPr lang="en-US"/>
        </a:p>
      </dgm:t>
    </dgm:pt>
    <dgm:pt modelId="{69BB902D-D159-4177-9DF9-F9158E2599EC}">
      <dgm:prSet custT="1"/>
      <dgm:spPr/>
      <dgm:t>
        <a:bodyPr/>
        <a:lstStyle/>
        <a:p>
          <a:pPr>
            <a:defRPr b="1"/>
          </a:pPr>
          <a:r>
            <a:rPr lang="en-US" sz="4000" dirty="0"/>
            <a:t>Class Format</a:t>
          </a:r>
        </a:p>
      </dgm:t>
    </dgm:pt>
    <dgm:pt modelId="{AF5CBAF5-C6D1-4575-B429-B3ABBB50FD76}" type="parTrans" cxnId="{0FBA7191-0473-4158-B588-A276D28955A7}">
      <dgm:prSet/>
      <dgm:spPr/>
      <dgm:t>
        <a:bodyPr/>
        <a:lstStyle/>
        <a:p>
          <a:endParaRPr lang="en-US"/>
        </a:p>
      </dgm:t>
    </dgm:pt>
    <dgm:pt modelId="{5A6E4523-85C5-4992-B110-445880768B96}" type="sibTrans" cxnId="{0FBA7191-0473-4158-B588-A276D28955A7}">
      <dgm:prSet/>
      <dgm:spPr/>
      <dgm:t>
        <a:bodyPr/>
        <a:lstStyle/>
        <a:p>
          <a:endParaRPr lang="en-US"/>
        </a:p>
      </dgm:t>
    </dgm:pt>
    <dgm:pt modelId="{4C29D65E-35BC-47EB-B871-B74A6E00FE4F}">
      <dgm:prSet/>
      <dgm:spPr/>
      <dgm:t>
        <a:bodyPr/>
        <a:lstStyle/>
        <a:p>
          <a:r>
            <a:rPr lang="en-US" dirty="0"/>
            <a:t>Length of Time, In-Person or Virtual, Instructor</a:t>
          </a:r>
        </a:p>
      </dgm:t>
    </dgm:pt>
    <dgm:pt modelId="{F03A483D-C021-41FD-A05A-85782FCA95EC}" type="parTrans" cxnId="{32CF6BFB-FFDB-45BC-BA9B-526BFA18736B}">
      <dgm:prSet/>
      <dgm:spPr/>
      <dgm:t>
        <a:bodyPr/>
        <a:lstStyle/>
        <a:p>
          <a:endParaRPr lang="en-US"/>
        </a:p>
      </dgm:t>
    </dgm:pt>
    <dgm:pt modelId="{E09958E9-4C37-47E3-B3A5-2FE4F4D47998}" type="sibTrans" cxnId="{32CF6BFB-FFDB-45BC-BA9B-526BFA18736B}">
      <dgm:prSet/>
      <dgm:spPr/>
      <dgm:t>
        <a:bodyPr/>
        <a:lstStyle/>
        <a:p>
          <a:endParaRPr lang="en-US"/>
        </a:p>
      </dgm:t>
    </dgm:pt>
    <dgm:pt modelId="{05D01EB4-839E-4F0F-946F-4A3349915258}">
      <dgm:prSet custT="1"/>
      <dgm:spPr/>
      <dgm:t>
        <a:bodyPr/>
        <a:lstStyle/>
        <a:p>
          <a:pPr>
            <a:defRPr b="1"/>
          </a:pPr>
          <a:r>
            <a:rPr lang="en-US" sz="4000" dirty="0"/>
            <a:t>Framework </a:t>
          </a:r>
        </a:p>
      </dgm:t>
    </dgm:pt>
    <dgm:pt modelId="{CA719797-ED77-4CD5-A0B0-534E7A6983D6}" type="parTrans" cxnId="{E2A08043-B796-48FC-9292-5F30E08F380F}">
      <dgm:prSet/>
      <dgm:spPr/>
      <dgm:t>
        <a:bodyPr/>
        <a:lstStyle/>
        <a:p>
          <a:endParaRPr lang="en-US"/>
        </a:p>
      </dgm:t>
    </dgm:pt>
    <dgm:pt modelId="{33792045-0692-43DE-A6B3-81D852D537D7}" type="sibTrans" cxnId="{E2A08043-B796-48FC-9292-5F30E08F380F}">
      <dgm:prSet/>
      <dgm:spPr/>
      <dgm:t>
        <a:bodyPr/>
        <a:lstStyle/>
        <a:p>
          <a:endParaRPr lang="en-US"/>
        </a:p>
      </dgm:t>
    </dgm:pt>
    <dgm:pt modelId="{1B1AC3DA-BD15-450E-A791-FF58891015F1}">
      <dgm:prSet/>
      <dgm:spPr/>
      <dgm:t>
        <a:bodyPr/>
        <a:lstStyle/>
        <a:p>
          <a:r>
            <a:rPr lang="en-US" dirty="0"/>
            <a:t>Outline of class and goals </a:t>
          </a:r>
        </a:p>
      </dgm:t>
    </dgm:pt>
    <dgm:pt modelId="{B71F6990-D967-4B18-82AA-C53E92BB0E92}" type="parTrans" cxnId="{9C46DD2F-D7F2-43B2-9EC0-2481A7907CFF}">
      <dgm:prSet/>
      <dgm:spPr/>
      <dgm:t>
        <a:bodyPr/>
        <a:lstStyle/>
        <a:p>
          <a:endParaRPr lang="en-US"/>
        </a:p>
      </dgm:t>
    </dgm:pt>
    <dgm:pt modelId="{DFAC991D-0DF0-43E6-8F95-EFF48101B8EB}" type="sibTrans" cxnId="{9C46DD2F-D7F2-43B2-9EC0-2481A7907CFF}">
      <dgm:prSet/>
      <dgm:spPr/>
      <dgm:t>
        <a:bodyPr/>
        <a:lstStyle/>
        <a:p>
          <a:endParaRPr lang="en-US"/>
        </a:p>
      </dgm:t>
    </dgm:pt>
    <dgm:pt modelId="{A196B7F3-5B2D-4172-974C-1364E638EE81}">
      <dgm:prSet custT="1"/>
      <dgm:spPr/>
      <dgm:t>
        <a:bodyPr/>
        <a:lstStyle/>
        <a:p>
          <a:pPr>
            <a:defRPr b="1"/>
          </a:pPr>
          <a:r>
            <a:rPr lang="en-US" sz="4000" dirty="0"/>
            <a:t>Research</a:t>
          </a:r>
        </a:p>
      </dgm:t>
    </dgm:pt>
    <dgm:pt modelId="{26D69C90-3997-4109-9E36-8675C0DD5BEE}" type="parTrans" cxnId="{2DB5AF4B-FD2A-4BC8-9865-24941E9023D8}">
      <dgm:prSet/>
      <dgm:spPr/>
      <dgm:t>
        <a:bodyPr/>
        <a:lstStyle/>
        <a:p>
          <a:endParaRPr lang="en-US"/>
        </a:p>
      </dgm:t>
    </dgm:pt>
    <dgm:pt modelId="{04CCD86F-F489-4058-BA7E-A9D2BD0EA554}" type="sibTrans" cxnId="{2DB5AF4B-FD2A-4BC8-9865-24941E9023D8}">
      <dgm:prSet/>
      <dgm:spPr/>
      <dgm:t>
        <a:bodyPr/>
        <a:lstStyle/>
        <a:p>
          <a:endParaRPr lang="en-US"/>
        </a:p>
      </dgm:t>
    </dgm:pt>
    <dgm:pt modelId="{DABB9ED8-7075-4B58-BDAE-D151B488452A}">
      <dgm:prSet/>
      <dgm:spPr/>
      <dgm:t>
        <a:bodyPr/>
        <a:lstStyle/>
        <a:p>
          <a:r>
            <a:rPr lang="en-US" dirty="0"/>
            <a:t>Material and/or Subject Matter Experts</a:t>
          </a:r>
        </a:p>
      </dgm:t>
    </dgm:pt>
    <dgm:pt modelId="{63646E4D-AC58-41BC-8329-1C2326FE24CC}" type="parTrans" cxnId="{D50C03C9-3913-4422-946F-B0B74B2873C9}">
      <dgm:prSet/>
      <dgm:spPr/>
      <dgm:t>
        <a:bodyPr/>
        <a:lstStyle/>
        <a:p>
          <a:endParaRPr lang="en-US"/>
        </a:p>
      </dgm:t>
    </dgm:pt>
    <dgm:pt modelId="{09F666A8-1EE1-49CD-B9CC-81BBA87126E4}" type="sibTrans" cxnId="{D50C03C9-3913-4422-946F-B0B74B2873C9}">
      <dgm:prSet/>
      <dgm:spPr/>
      <dgm:t>
        <a:bodyPr/>
        <a:lstStyle/>
        <a:p>
          <a:endParaRPr lang="en-US"/>
        </a:p>
      </dgm:t>
    </dgm:pt>
    <dgm:pt modelId="{4440ECB6-5EAF-448A-A085-33945BEFC7A9}">
      <dgm:prSet custT="1"/>
      <dgm:spPr/>
      <dgm:t>
        <a:bodyPr/>
        <a:lstStyle/>
        <a:p>
          <a:pPr>
            <a:defRPr b="1"/>
          </a:pPr>
          <a:r>
            <a:rPr lang="en-US" sz="4000" dirty="0"/>
            <a:t>Creation</a:t>
          </a:r>
        </a:p>
      </dgm:t>
    </dgm:pt>
    <dgm:pt modelId="{6A998F49-758B-4553-80FA-374A3A19E053}" type="parTrans" cxnId="{FC8A2382-0168-4622-A375-E014DFB734C1}">
      <dgm:prSet/>
      <dgm:spPr/>
      <dgm:t>
        <a:bodyPr/>
        <a:lstStyle/>
        <a:p>
          <a:endParaRPr lang="en-US"/>
        </a:p>
      </dgm:t>
    </dgm:pt>
    <dgm:pt modelId="{1010ED21-D9AF-4E30-9A91-BEB04C6B15AD}" type="sibTrans" cxnId="{FC8A2382-0168-4622-A375-E014DFB734C1}">
      <dgm:prSet/>
      <dgm:spPr/>
      <dgm:t>
        <a:bodyPr/>
        <a:lstStyle/>
        <a:p>
          <a:endParaRPr lang="en-US"/>
        </a:p>
      </dgm:t>
    </dgm:pt>
    <dgm:pt modelId="{AE3F2410-60D6-4AC1-9267-A104DD0970A1}">
      <dgm:prSet/>
      <dgm:spPr/>
      <dgm:t>
        <a:bodyPr/>
        <a:lstStyle/>
        <a:p>
          <a:r>
            <a:rPr lang="en-US" dirty="0"/>
            <a:t>How are you presenting  to the class</a:t>
          </a:r>
        </a:p>
      </dgm:t>
    </dgm:pt>
    <dgm:pt modelId="{1FAC8281-9626-48FE-9512-10CED0924792}" type="parTrans" cxnId="{43A86432-CEAD-4520-960F-B574A0B2F3BC}">
      <dgm:prSet/>
      <dgm:spPr/>
      <dgm:t>
        <a:bodyPr/>
        <a:lstStyle/>
        <a:p>
          <a:endParaRPr lang="en-US"/>
        </a:p>
      </dgm:t>
    </dgm:pt>
    <dgm:pt modelId="{104427CD-6B36-4DC5-A55D-AC0308AF01AC}" type="sibTrans" cxnId="{43A86432-CEAD-4520-960F-B574A0B2F3BC}">
      <dgm:prSet/>
      <dgm:spPr/>
      <dgm:t>
        <a:bodyPr/>
        <a:lstStyle/>
        <a:p>
          <a:endParaRPr lang="en-US"/>
        </a:p>
      </dgm:t>
    </dgm:pt>
    <dgm:pt modelId="{C62F7107-D145-4C76-AA91-23D722A537CE}" type="pres">
      <dgm:prSet presAssocID="{5D6438EC-896B-4DF0-A686-E5FB74E91E1A}" presName="root" presStyleCnt="0">
        <dgm:presLayoutVars>
          <dgm:chMax/>
          <dgm:chPref/>
          <dgm:animLvl val="lvl"/>
        </dgm:presLayoutVars>
      </dgm:prSet>
      <dgm:spPr/>
    </dgm:pt>
    <dgm:pt modelId="{0516C5D9-1067-4AE2-864E-626C047F505A}" type="pres">
      <dgm:prSet presAssocID="{5D6438EC-896B-4DF0-A686-E5FB74E91E1A}" presName="divider" presStyleLbl="alignAcc1" presStyleIdx="0" presStyleCnt="1"/>
      <dgm:spPr>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tailEnd type="arrow" w="med" len="med"/>
        </a:ln>
        <a:effectLst/>
      </dgm:spPr>
    </dgm:pt>
    <dgm:pt modelId="{5EDA9595-17DD-464D-A248-C88734B279EE}" type="pres">
      <dgm:prSet presAssocID="{5D6438EC-896B-4DF0-A686-E5FB74E91E1A}" presName="nodes" presStyleCnt="0">
        <dgm:presLayoutVars>
          <dgm:chMax/>
          <dgm:chPref/>
          <dgm:animLvl val="lvl"/>
        </dgm:presLayoutVars>
      </dgm:prSet>
      <dgm:spPr/>
    </dgm:pt>
    <dgm:pt modelId="{2DD3943E-0922-42F0-BABD-9D89322F7760}" type="pres">
      <dgm:prSet presAssocID="{59235CAF-3705-4C11-A209-535A47FC4156}" presName="composite" presStyleCnt="0"/>
      <dgm:spPr/>
    </dgm:pt>
    <dgm:pt modelId="{9BA1F6CA-FC45-4D0D-8E04-A935045C92D7}" type="pres">
      <dgm:prSet presAssocID="{59235CAF-3705-4C11-A209-535A47FC4156}" presName="ConnectorPoint" presStyleLbl="lnNode1" presStyleIdx="0"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51A541B4-B470-41BF-937A-06B58A2C278F}" type="pres">
      <dgm:prSet presAssocID="{59235CAF-3705-4C11-A209-535A47FC4156}" presName="DropPinPlaceHolder" presStyleCnt="0"/>
      <dgm:spPr/>
    </dgm:pt>
    <dgm:pt modelId="{DB828CCE-EF37-4975-A067-450666876F7A}" type="pres">
      <dgm:prSet presAssocID="{59235CAF-3705-4C11-A209-535A47FC4156}" presName="DropPin" presStyleLbl="alignNode1" presStyleIdx="0" presStyleCnt="10"/>
      <dgm:spPr/>
    </dgm:pt>
    <dgm:pt modelId="{48CFD2E4-0782-4969-83CE-1DA670F58048}" type="pres">
      <dgm:prSet presAssocID="{59235CAF-3705-4C11-A209-535A47FC4156}" presName="Ellipse" presStyleLbl="fgAcc1" presStyleIdx="0" presStyleCnt="5"/>
      <dgm:spPr>
        <a:solidFill>
          <a:schemeClr val="accent1">
            <a:alpha val="90000"/>
            <a:hueOff val="0"/>
            <a:satOff val="0"/>
            <a:lumOff val="0"/>
            <a:alphaOff val="0"/>
          </a:schemeClr>
        </a:solidFill>
        <a:ln w="9525" cap="flat" cmpd="sng" algn="ctr">
          <a:noFill/>
          <a:prstDash val="solid"/>
        </a:ln>
        <a:effectLst/>
      </dgm:spPr>
    </dgm:pt>
    <dgm:pt modelId="{61CA2987-18D9-4D84-920D-604819387BA1}" type="pres">
      <dgm:prSet presAssocID="{59235CAF-3705-4C11-A209-535A47FC4156}" presName="L2TextContainer" presStyleLbl="revTx" presStyleIdx="0" presStyleCnt="5">
        <dgm:presLayoutVars>
          <dgm:bulletEnabled val="1"/>
        </dgm:presLayoutVars>
      </dgm:prSet>
      <dgm:spPr/>
    </dgm:pt>
    <dgm:pt modelId="{191654CA-F98E-4783-85FD-92DF664EF7DD}" type="pres">
      <dgm:prSet presAssocID="{59235CAF-3705-4C11-A209-535A47FC4156}" presName="L1TextContainer" presStyleLbl="alignNode1" presStyleIdx="1" presStyleCnt="10" custScaleY="70910">
        <dgm:presLayoutVars>
          <dgm:chMax val="1"/>
          <dgm:chPref val="1"/>
          <dgm:bulletEnabled val="1"/>
        </dgm:presLayoutVars>
      </dgm:prSet>
      <dgm:spPr/>
    </dgm:pt>
    <dgm:pt modelId="{D83D9B99-429B-4C6B-BA3E-902C1C0BC14E}" type="pres">
      <dgm:prSet presAssocID="{59235CAF-3705-4C11-A209-535A47FC4156}" presName="ConnectLine" presStyleLbl="sibTrans1D1" presStyleIdx="0" presStyleCnt="5"/>
      <dgm:spPr/>
    </dgm:pt>
    <dgm:pt modelId="{E6986F0A-4A0C-40D1-9245-B714BF7F3D37}" type="pres">
      <dgm:prSet presAssocID="{59235CAF-3705-4C11-A209-535A47FC4156}" presName="EmptyPlaceHolder" presStyleCnt="0"/>
      <dgm:spPr/>
    </dgm:pt>
    <dgm:pt modelId="{3DC26989-77A0-4BA9-AEC2-025FEDFBC8D3}" type="pres">
      <dgm:prSet presAssocID="{2F7A02E2-4565-4E5E-BFE9-DEF2EDB24211}" presName="spaceBetweenRectangles" presStyleCnt="0"/>
      <dgm:spPr/>
    </dgm:pt>
    <dgm:pt modelId="{7F41CEDA-1176-4F79-BAAC-01A6944F564C}" type="pres">
      <dgm:prSet presAssocID="{69BB902D-D159-4177-9DF9-F9158E2599EC}" presName="composite" presStyleCnt="0"/>
      <dgm:spPr/>
    </dgm:pt>
    <dgm:pt modelId="{EAFC0EE1-B8A5-4153-8CCF-7BE120BC97CF}" type="pres">
      <dgm:prSet presAssocID="{69BB902D-D159-4177-9DF9-F9158E2599EC}" presName="ConnectorPoint" presStyleLbl="lnNode1" presStyleIdx="1"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258A545E-D6BF-49D7-9DBF-13DB88A12BBC}" type="pres">
      <dgm:prSet presAssocID="{69BB902D-D159-4177-9DF9-F9158E2599EC}" presName="DropPinPlaceHolder" presStyleCnt="0"/>
      <dgm:spPr/>
    </dgm:pt>
    <dgm:pt modelId="{AC4C09FA-8D68-40C0-ADF2-9793CFC96C6C}" type="pres">
      <dgm:prSet presAssocID="{69BB902D-D159-4177-9DF9-F9158E2599EC}" presName="DropPin" presStyleLbl="alignNode1" presStyleIdx="2" presStyleCnt="10"/>
      <dgm:spPr/>
    </dgm:pt>
    <dgm:pt modelId="{E2135420-BBF9-41DD-B418-3B4B7322452E}" type="pres">
      <dgm:prSet presAssocID="{69BB902D-D159-4177-9DF9-F9158E2599EC}" presName="Ellipse" presStyleLbl="fgAcc1" presStyleIdx="1" presStyleCnt="5"/>
      <dgm:spPr>
        <a:solidFill>
          <a:schemeClr val="accent1">
            <a:alpha val="90000"/>
            <a:hueOff val="0"/>
            <a:satOff val="0"/>
            <a:lumOff val="0"/>
            <a:alphaOff val="0"/>
          </a:schemeClr>
        </a:solidFill>
        <a:ln w="9525" cap="flat" cmpd="sng" algn="ctr">
          <a:noFill/>
          <a:prstDash val="solid"/>
        </a:ln>
        <a:effectLst/>
      </dgm:spPr>
    </dgm:pt>
    <dgm:pt modelId="{AF8B0BCF-B6B8-41D8-BEC1-1C173F654918}" type="pres">
      <dgm:prSet presAssocID="{69BB902D-D159-4177-9DF9-F9158E2599EC}" presName="L2TextContainer" presStyleLbl="revTx" presStyleIdx="1" presStyleCnt="5">
        <dgm:presLayoutVars>
          <dgm:bulletEnabled val="1"/>
        </dgm:presLayoutVars>
      </dgm:prSet>
      <dgm:spPr/>
    </dgm:pt>
    <dgm:pt modelId="{2286AB78-DA0B-471A-8D24-E07447012D12}" type="pres">
      <dgm:prSet presAssocID="{69BB902D-D159-4177-9DF9-F9158E2599EC}" presName="L1TextContainer" presStyleLbl="alignNode1" presStyleIdx="3" presStyleCnt="10" custScaleX="109165" custScaleY="70478">
        <dgm:presLayoutVars>
          <dgm:chMax val="1"/>
          <dgm:chPref val="1"/>
          <dgm:bulletEnabled val="1"/>
        </dgm:presLayoutVars>
      </dgm:prSet>
      <dgm:spPr/>
    </dgm:pt>
    <dgm:pt modelId="{0289890B-10F6-44A3-8B5A-B306D80A7E4F}" type="pres">
      <dgm:prSet presAssocID="{69BB902D-D159-4177-9DF9-F9158E2599EC}" presName="ConnectLine" presStyleLbl="sibTrans1D1" presStyleIdx="1" presStyleCnt="5"/>
      <dgm:spPr/>
    </dgm:pt>
    <dgm:pt modelId="{5B43F05F-DE5F-4BD1-86EF-E30E41F1D104}" type="pres">
      <dgm:prSet presAssocID="{69BB902D-D159-4177-9DF9-F9158E2599EC}" presName="EmptyPlaceHolder" presStyleCnt="0"/>
      <dgm:spPr/>
    </dgm:pt>
    <dgm:pt modelId="{94027BEE-A955-4B71-97A9-D8883C866883}" type="pres">
      <dgm:prSet presAssocID="{5A6E4523-85C5-4992-B110-445880768B96}" presName="spaceBetweenRectangles" presStyleCnt="0"/>
      <dgm:spPr/>
    </dgm:pt>
    <dgm:pt modelId="{87D08D7E-AE1B-482A-9FE6-F03F322FA981}" type="pres">
      <dgm:prSet presAssocID="{05D01EB4-839E-4F0F-946F-4A3349915258}" presName="composite" presStyleCnt="0"/>
      <dgm:spPr/>
    </dgm:pt>
    <dgm:pt modelId="{33834BAA-5C84-4B74-8416-2474B2290778}" type="pres">
      <dgm:prSet presAssocID="{05D01EB4-839E-4F0F-946F-4A3349915258}" presName="ConnectorPoint" presStyleLbl="lnNode1" presStyleIdx="2"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CD33A9A4-D3C5-4EC5-8CCA-45EA49AD0FD9}" type="pres">
      <dgm:prSet presAssocID="{05D01EB4-839E-4F0F-946F-4A3349915258}" presName="DropPinPlaceHolder" presStyleCnt="0"/>
      <dgm:spPr/>
    </dgm:pt>
    <dgm:pt modelId="{84C9DF30-C791-42F8-B5B4-8011662A3915}" type="pres">
      <dgm:prSet presAssocID="{05D01EB4-839E-4F0F-946F-4A3349915258}" presName="DropPin" presStyleLbl="alignNode1" presStyleIdx="4" presStyleCnt="10"/>
      <dgm:spPr/>
    </dgm:pt>
    <dgm:pt modelId="{8E6369B2-4186-4130-A6CA-5A6E440A2363}" type="pres">
      <dgm:prSet presAssocID="{05D01EB4-839E-4F0F-946F-4A3349915258}" presName="Ellipse" presStyleLbl="fgAcc1" presStyleIdx="2" presStyleCnt="5"/>
      <dgm:spPr>
        <a:solidFill>
          <a:schemeClr val="accent1">
            <a:alpha val="90000"/>
            <a:hueOff val="0"/>
            <a:satOff val="0"/>
            <a:lumOff val="0"/>
            <a:alphaOff val="0"/>
          </a:schemeClr>
        </a:solidFill>
        <a:ln w="9525" cap="flat" cmpd="sng" algn="ctr">
          <a:noFill/>
          <a:prstDash val="solid"/>
        </a:ln>
        <a:effectLst/>
      </dgm:spPr>
    </dgm:pt>
    <dgm:pt modelId="{E55005F6-359B-43B9-8417-4E5F8353B938}" type="pres">
      <dgm:prSet presAssocID="{05D01EB4-839E-4F0F-946F-4A3349915258}" presName="L2TextContainer" presStyleLbl="revTx" presStyleIdx="2" presStyleCnt="5">
        <dgm:presLayoutVars>
          <dgm:bulletEnabled val="1"/>
        </dgm:presLayoutVars>
      </dgm:prSet>
      <dgm:spPr/>
    </dgm:pt>
    <dgm:pt modelId="{DB65C758-2434-4003-9912-43F3608842F0}" type="pres">
      <dgm:prSet presAssocID="{05D01EB4-839E-4F0F-946F-4A3349915258}" presName="L1TextContainer" presStyleLbl="alignNode1" presStyleIdx="5" presStyleCnt="10" custScaleY="70910">
        <dgm:presLayoutVars>
          <dgm:chMax val="1"/>
          <dgm:chPref val="1"/>
          <dgm:bulletEnabled val="1"/>
        </dgm:presLayoutVars>
      </dgm:prSet>
      <dgm:spPr/>
    </dgm:pt>
    <dgm:pt modelId="{94ACB11A-BA25-40BE-9F16-1013E53E57CE}" type="pres">
      <dgm:prSet presAssocID="{05D01EB4-839E-4F0F-946F-4A3349915258}" presName="ConnectLine" presStyleLbl="sibTrans1D1" presStyleIdx="2" presStyleCnt="5"/>
      <dgm:spPr/>
    </dgm:pt>
    <dgm:pt modelId="{3F7B2474-ED9A-47DA-8002-979380B1076C}" type="pres">
      <dgm:prSet presAssocID="{05D01EB4-839E-4F0F-946F-4A3349915258}" presName="EmptyPlaceHolder" presStyleCnt="0"/>
      <dgm:spPr/>
    </dgm:pt>
    <dgm:pt modelId="{7A2358D3-98EB-4A65-88EC-96A6D93EAE7D}" type="pres">
      <dgm:prSet presAssocID="{33792045-0692-43DE-A6B3-81D852D537D7}" presName="spaceBetweenRectangles" presStyleCnt="0"/>
      <dgm:spPr/>
    </dgm:pt>
    <dgm:pt modelId="{0729FA37-91D6-479F-87F8-11F168D01493}" type="pres">
      <dgm:prSet presAssocID="{A196B7F3-5B2D-4172-974C-1364E638EE81}" presName="composite" presStyleCnt="0"/>
      <dgm:spPr/>
    </dgm:pt>
    <dgm:pt modelId="{E159B075-2D34-45C3-83EA-B3A74F907AEE}" type="pres">
      <dgm:prSet presAssocID="{A196B7F3-5B2D-4172-974C-1364E638EE81}" presName="ConnectorPoint" presStyleLbl="lnNode1" presStyleIdx="3"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162F9C8B-42EE-435C-BD55-54C6E13FCE58}" type="pres">
      <dgm:prSet presAssocID="{A196B7F3-5B2D-4172-974C-1364E638EE81}" presName="DropPinPlaceHolder" presStyleCnt="0"/>
      <dgm:spPr/>
    </dgm:pt>
    <dgm:pt modelId="{F7D40BA0-68CE-47F7-8928-969AAF30FF79}" type="pres">
      <dgm:prSet presAssocID="{A196B7F3-5B2D-4172-974C-1364E638EE81}" presName="DropPin" presStyleLbl="alignNode1" presStyleIdx="6" presStyleCnt="10"/>
      <dgm:spPr/>
    </dgm:pt>
    <dgm:pt modelId="{5954F0DB-7232-4150-8809-1AC81B2E9D6A}" type="pres">
      <dgm:prSet presAssocID="{A196B7F3-5B2D-4172-974C-1364E638EE81}" presName="Ellipse" presStyleLbl="fgAcc1" presStyleIdx="3" presStyleCnt="5"/>
      <dgm:spPr>
        <a:solidFill>
          <a:schemeClr val="accent1">
            <a:alpha val="90000"/>
            <a:hueOff val="0"/>
            <a:satOff val="0"/>
            <a:lumOff val="0"/>
            <a:alphaOff val="0"/>
          </a:schemeClr>
        </a:solidFill>
        <a:ln w="9525" cap="flat" cmpd="sng" algn="ctr">
          <a:noFill/>
          <a:prstDash val="solid"/>
        </a:ln>
        <a:effectLst/>
      </dgm:spPr>
    </dgm:pt>
    <dgm:pt modelId="{55C94AB6-C280-484A-84DA-F827A48768D4}" type="pres">
      <dgm:prSet presAssocID="{A196B7F3-5B2D-4172-974C-1364E638EE81}" presName="L2TextContainer" presStyleLbl="revTx" presStyleIdx="3" presStyleCnt="5">
        <dgm:presLayoutVars>
          <dgm:bulletEnabled val="1"/>
        </dgm:presLayoutVars>
      </dgm:prSet>
      <dgm:spPr/>
    </dgm:pt>
    <dgm:pt modelId="{413969DD-96DF-4CD2-898C-285B990117E4}" type="pres">
      <dgm:prSet presAssocID="{A196B7F3-5B2D-4172-974C-1364E638EE81}" presName="L1TextContainer" presStyleLbl="alignNode1" presStyleIdx="7" presStyleCnt="10" custScaleY="70714">
        <dgm:presLayoutVars>
          <dgm:chMax val="1"/>
          <dgm:chPref val="1"/>
          <dgm:bulletEnabled val="1"/>
        </dgm:presLayoutVars>
      </dgm:prSet>
      <dgm:spPr/>
    </dgm:pt>
    <dgm:pt modelId="{F15EBBEF-6E4F-4032-B714-5EF9A4F88E70}" type="pres">
      <dgm:prSet presAssocID="{A196B7F3-5B2D-4172-974C-1364E638EE81}" presName="ConnectLine" presStyleLbl="sibTrans1D1" presStyleIdx="3" presStyleCnt="5"/>
      <dgm:spPr/>
    </dgm:pt>
    <dgm:pt modelId="{527B7E7F-D441-46FA-BCE5-184A2B251369}" type="pres">
      <dgm:prSet presAssocID="{A196B7F3-5B2D-4172-974C-1364E638EE81}" presName="EmptyPlaceHolder" presStyleCnt="0"/>
      <dgm:spPr/>
    </dgm:pt>
    <dgm:pt modelId="{A172543A-F28D-4A9C-88A3-A1F5669C1CDD}" type="pres">
      <dgm:prSet presAssocID="{04CCD86F-F489-4058-BA7E-A9D2BD0EA554}" presName="spaceBetweenRectangles" presStyleCnt="0"/>
      <dgm:spPr/>
    </dgm:pt>
    <dgm:pt modelId="{97E4723C-235C-4B61-B512-D53D095A5E5C}" type="pres">
      <dgm:prSet presAssocID="{4440ECB6-5EAF-448A-A085-33945BEFC7A9}" presName="composite" presStyleCnt="0"/>
      <dgm:spPr/>
    </dgm:pt>
    <dgm:pt modelId="{3A42B95A-8E28-4C6B-BFD5-372EF87BB843}" type="pres">
      <dgm:prSet presAssocID="{4440ECB6-5EAF-448A-A085-33945BEFC7A9}" presName="ConnectorPoint" presStyleLbl="lnNode1" presStyleIdx="4"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8C5E00FD-E10B-4D63-8B06-C4DF51947C10}" type="pres">
      <dgm:prSet presAssocID="{4440ECB6-5EAF-448A-A085-33945BEFC7A9}" presName="DropPinPlaceHolder" presStyleCnt="0"/>
      <dgm:spPr/>
    </dgm:pt>
    <dgm:pt modelId="{540AD241-9D12-4D35-AF06-E8C87B466CFB}" type="pres">
      <dgm:prSet presAssocID="{4440ECB6-5EAF-448A-A085-33945BEFC7A9}" presName="DropPin" presStyleLbl="alignNode1" presStyleIdx="8" presStyleCnt="10"/>
      <dgm:spPr/>
    </dgm:pt>
    <dgm:pt modelId="{97BB221C-245D-4162-9B4C-FD6F1BF5BCDB}" type="pres">
      <dgm:prSet presAssocID="{4440ECB6-5EAF-448A-A085-33945BEFC7A9}" presName="Ellipse" presStyleLbl="fgAcc1" presStyleIdx="4" presStyleCnt="5"/>
      <dgm:spPr>
        <a:solidFill>
          <a:schemeClr val="accent1">
            <a:alpha val="90000"/>
            <a:hueOff val="0"/>
            <a:satOff val="0"/>
            <a:lumOff val="0"/>
            <a:alphaOff val="0"/>
          </a:schemeClr>
        </a:solidFill>
        <a:ln w="9525" cap="flat" cmpd="sng" algn="ctr">
          <a:noFill/>
          <a:prstDash val="solid"/>
        </a:ln>
        <a:effectLst/>
      </dgm:spPr>
    </dgm:pt>
    <dgm:pt modelId="{9844F546-2D93-4B88-B7EB-561E00526FED}" type="pres">
      <dgm:prSet presAssocID="{4440ECB6-5EAF-448A-A085-33945BEFC7A9}" presName="L2TextContainer" presStyleLbl="revTx" presStyleIdx="4" presStyleCnt="5">
        <dgm:presLayoutVars>
          <dgm:bulletEnabled val="1"/>
        </dgm:presLayoutVars>
      </dgm:prSet>
      <dgm:spPr/>
    </dgm:pt>
    <dgm:pt modelId="{F6125584-F244-4C8E-B7BD-49AF5C1498D9}" type="pres">
      <dgm:prSet presAssocID="{4440ECB6-5EAF-448A-A085-33945BEFC7A9}" presName="L1TextContainer" presStyleLbl="alignNode1" presStyleIdx="9" presStyleCnt="10" custScaleY="70910">
        <dgm:presLayoutVars>
          <dgm:chMax val="1"/>
          <dgm:chPref val="1"/>
          <dgm:bulletEnabled val="1"/>
        </dgm:presLayoutVars>
      </dgm:prSet>
      <dgm:spPr/>
    </dgm:pt>
    <dgm:pt modelId="{30505617-B267-4232-8407-64DC3DFB3D93}" type="pres">
      <dgm:prSet presAssocID="{4440ECB6-5EAF-448A-A085-33945BEFC7A9}" presName="ConnectLine" presStyleLbl="sibTrans1D1" presStyleIdx="4" presStyleCnt="5"/>
      <dgm:spPr/>
    </dgm:pt>
    <dgm:pt modelId="{806BCDD5-C5F9-4AE7-821B-A8DBC09E90AA}" type="pres">
      <dgm:prSet presAssocID="{4440ECB6-5EAF-448A-A085-33945BEFC7A9}" presName="EmptyPlaceHolder" presStyleCnt="0"/>
      <dgm:spPr/>
    </dgm:pt>
  </dgm:ptLst>
  <dgm:cxnLst>
    <dgm:cxn modelId="{D56C2303-8AA2-46FC-983C-16F9B6295FA1}" type="presOf" srcId="{69BB902D-D159-4177-9DF9-F9158E2599EC}" destId="{2286AB78-DA0B-471A-8D24-E07447012D12}" srcOrd="0" destOrd="0" presId="urn:microsoft.com/office/officeart/2024/3/layout/SimpleTimelineDefaultVariant"/>
    <dgm:cxn modelId="{DB0D7408-A9F6-402F-B0C8-6B1061987E13}" type="presOf" srcId="{DABB9ED8-7075-4B58-BDAE-D151B488452A}" destId="{55C94AB6-C280-484A-84DA-F827A48768D4}" srcOrd="0" destOrd="0" presId="urn:microsoft.com/office/officeart/2024/3/layout/SimpleTimelineDefaultVariant"/>
    <dgm:cxn modelId="{5916561B-C8C1-4E18-AFC0-0B06C48A88B3}" srcId="{59235CAF-3705-4C11-A209-535A47FC4156}" destId="{8D3AB263-1C15-48FB-B1A8-18985F1A3962}" srcOrd="0" destOrd="0" parTransId="{84B58775-4893-4453-8A3C-27CCEEAB6C47}" sibTransId="{5569D2C4-9F98-4C33-B687-17E79B0754CA}"/>
    <dgm:cxn modelId="{366EC720-931F-41CF-A1DD-7B3527FAC1FA}" srcId="{5D6438EC-896B-4DF0-A686-E5FB74E91E1A}" destId="{59235CAF-3705-4C11-A209-535A47FC4156}" srcOrd="0" destOrd="0" parTransId="{AA84CE49-93E4-47C7-9B29-FB2A8F2C0DEE}" sibTransId="{2F7A02E2-4565-4E5E-BFE9-DEF2EDB24211}"/>
    <dgm:cxn modelId="{C4172825-3DF9-400D-87E3-A89E5CF0D6DE}" type="presOf" srcId="{4440ECB6-5EAF-448A-A085-33945BEFC7A9}" destId="{F6125584-F244-4C8E-B7BD-49AF5C1498D9}" srcOrd="0" destOrd="0" presId="urn:microsoft.com/office/officeart/2024/3/layout/SimpleTimelineDefaultVariant"/>
    <dgm:cxn modelId="{9C46DD2F-D7F2-43B2-9EC0-2481A7907CFF}" srcId="{05D01EB4-839E-4F0F-946F-4A3349915258}" destId="{1B1AC3DA-BD15-450E-A791-FF58891015F1}" srcOrd="0" destOrd="0" parTransId="{B71F6990-D967-4B18-82AA-C53E92BB0E92}" sibTransId="{DFAC991D-0DF0-43E6-8F95-EFF48101B8EB}"/>
    <dgm:cxn modelId="{43A86432-CEAD-4520-960F-B574A0B2F3BC}" srcId="{4440ECB6-5EAF-448A-A085-33945BEFC7A9}" destId="{AE3F2410-60D6-4AC1-9267-A104DD0970A1}" srcOrd="0" destOrd="0" parTransId="{1FAC8281-9626-48FE-9512-10CED0924792}" sibTransId="{104427CD-6B36-4DC5-A55D-AC0308AF01AC}"/>
    <dgm:cxn modelId="{E2A08043-B796-48FC-9292-5F30E08F380F}" srcId="{5D6438EC-896B-4DF0-A686-E5FB74E91E1A}" destId="{05D01EB4-839E-4F0F-946F-4A3349915258}" srcOrd="2" destOrd="0" parTransId="{CA719797-ED77-4CD5-A0B0-534E7A6983D6}" sibTransId="{33792045-0692-43DE-A6B3-81D852D537D7}"/>
    <dgm:cxn modelId="{2DB5AF4B-FD2A-4BC8-9865-24941E9023D8}" srcId="{5D6438EC-896B-4DF0-A686-E5FB74E91E1A}" destId="{A196B7F3-5B2D-4172-974C-1364E638EE81}" srcOrd="3" destOrd="0" parTransId="{26D69C90-3997-4109-9E36-8675C0DD5BEE}" sibTransId="{04CCD86F-F489-4058-BA7E-A9D2BD0EA554}"/>
    <dgm:cxn modelId="{5E52CA6D-FC7F-4407-9AB8-EE73E7930702}" type="presOf" srcId="{4C29D65E-35BC-47EB-B871-B74A6E00FE4F}" destId="{AF8B0BCF-B6B8-41D8-BEC1-1C173F654918}" srcOrd="0" destOrd="0" presId="urn:microsoft.com/office/officeart/2024/3/layout/SimpleTimelineDefaultVariant"/>
    <dgm:cxn modelId="{17416850-BD64-4460-A368-88592E3B0857}" type="presOf" srcId="{1B1AC3DA-BD15-450E-A791-FF58891015F1}" destId="{E55005F6-359B-43B9-8417-4E5F8353B938}" srcOrd="0" destOrd="0" presId="urn:microsoft.com/office/officeart/2024/3/layout/SimpleTimelineDefaultVariant"/>
    <dgm:cxn modelId="{3CC3B37B-45C5-4CCF-8081-7C3ED563164B}" type="presOf" srcId="{5D6438EC-896B-4DF0-A686-E5FB74E91E1A}" destId="{C62F7107-D145-4C76-AA91-23D722A537CE}" srcOrd="0" destOrd="0" presId="urn:microsoft.com/office/officeart/2024/3/layout/SimpleTimelineDefaultVariant"/>
    <dgm:cxn modelId="{5728CA7F-3C16-4F60-B940-FDEC5F0D1C1F}" type="presOf" srcId="{59235CAF-3705-4C11-A209-535A47FC4156}" destId="{191654CA-F98E-4783-85FD-92DF664EF7DD}" srcOrd="0" destOrd="0" presId="urn:microsoft.com/office/officeart/2024/3/layout/SimpleTimelineDefaultVariant"/>
    <dgm:cxn modelId="{FC8A2382-0168-4622-A375-E014DFB734C1}" srcId="{5D6438EC-896B-4DF0-A686-E5FB74E91E1A}" destId="{4440ECB6-5EAF-448A-A085-33945BEFC7A9}" srcOrd="4" destOrd="0" parTransId="{6A998F49-758B-4553-80FA-374A3A19E053}" sibTransId="{1010ED21-D9AF-4E30-9A91-BEB04C6B15AD}"/>
    <dgm:cxn modelId="{0FBA7191-0473-4158-B588-A276D28955A7}" srcId="{5D6438EC-896B-4DF0-A686-E5FB74E91E1A}" destId="{69BB902D-D159-4177-9DF9-F9158E2599EC}" srcOrd="1" destOrd="0" parTransId="{AF5CBAF5-C6D1-4575-B429-B3ABBB50FD76}" sibTransId="{5A6E4523-85C5-4992-B110-445880768B96}"/>
    <dgm:cxn modelId="{E7E113A7-FB88-4A4C-A94C-130E61C56DA1}" type="presOf" srcId="{8D3AB263-1C15-48FB-B1A8-18985F1A3962}" destId="{61CA2987-18D9-4D84-920D-604819387BA1}" srcOrd="0" destOrd="0" presId="urn:microsoft.com/office/officeart/2024/3/layout/SimpleTimelineDefaultVariant"/>
    <dgm:cxn modelId="{D50C03C9-3913-4422-946F-B0B74B2873C9}" srcId="{A196B7F3-5B2D-4172-974C-1364E638EE81}" destId="{DABB9ED8-7075-4B58-BDAE-D151B488452A}" srcOrd="0" destOrd="0" parTransId="{63646E4D-AC58-41BC-8329-1C2326FE24CC}" sibTransId="{09F666A8-1EE1-49CD-B9CC-81BBA87126E4}"/>
    <dgm:cxn modelId="{64BAB8E7-80B9-4AA4-B446-B3EB4A77C0E8}" type="presOf" srcId="{AE3F2410-60D6-4AC1-9267-A104DD0970A1}" destId="{9844F546-2D93-4B88-B7EB-561E00526FED}" srcOrd="0" destOrd="0" presId="urn:microsoft.com/office/officeart/2024/3/layout/SimpleTimelineDefaultVariant"/>
    <dgm:cxn modelId="{AD1591F4-210C-4144-8E65-D83B2F3D5C97}" type="presOf" srcId="{05D01EB4-839E-4F0F-946F-4A3349915258}" destId="{DB65C758-2434-4003-9912-43F3608842F0}" srcOrd="0" destOrd="0" presId="urn:microsoft.com/office/officeart/2024/3/layout/SimpleTimelineDefaultVariant"/>
    <dgm:cxn modelId="{32CF6BFB-FFDB-45BC-BA9B-526BFA18736B}" srcId="{69BB902D-D159-4177-9DF9-F9158E2599EC}" destId="{4C29D65E-35BC-47EB-B871-B74A6E00FE4F}" srcOrd="0" destOrd="0" parTransId="{F03A483D-C021-41FD-A05A-85782FCA95EC}" sibTransId="{E09958E9-4C37-47E3-B3A5-2FE4F4D47998}"/>
    <dgm:cxn modelId="{F890E7FD-2C56-4BC4-992D-EBBC0C75A3F7}" type="presOf" srcId="{A196B7F3-5B2D-4172-974C-1364E638EE81}" destId="{413969DD-96DF-4CD2-898C-285B990117E4}" srcOrd="0" destOrd="0" presId="urn:microsoft.com/office/officeart/2024/3/layout/SimpleTimelineDefaultVariant"/>
    <dgm:cxn modelId="{3E700D2D-F962-4B65-B4A5-92EF92560D7E}" type="presParOf" srcId="{C62F7107-D145-4C76-AA91-23D722A537CE}" destId="{0516C5D9-1067-4AE2-864E-626C047F505A}" srcOrd="0" destOrd="0" presId="urn:microsoft.com/office/officeart/2024/3/layout/SimpleTimelineDefaultVariant"/>
    <dgm:cxn modelId="{FC6BB5F1-96D8-4B19-8D8F-575F5D207490}" type="presParOf" srcId="{C62F7107-D145-4C76-AA91-23D722A537CE}" destId="{5EDA9595-17DD-464D-A248-C88734B279EE}" srcOrd="1" destOrd="0" presId="urn:microsoft.com/office/officeart/2024/3/layout/SimpleTimelineDefaultVariant"/>
    <dgm:cxn modelId="{1FC541F5-0AB7-4479-A8B2-1890724E9B06}" type="presParOf" srcId="{5EDA9595-17DD-464D-A248-C88734B279EE}" destId="{2DD3943E-0922-42F0-BABD-9D89322F7760}" srcOrd="0" destOrd="0" presId="urn:microsoft.com/office/officeart/2024/3/layout/SimpleTimelineDefaultVariant"/>
    <dgm:cxn modelId="{E5B1D195-F518-4099-ADB1-5863EB9630E6}" type="presParOf" srcId="{2DD3943E-0922-42F0-BABD-9D89322F7760}" destId="{9BA1F6CA-FC45-4D0D-8E04-A935045C92D7}" srcOrd="0" destOrd="0" presId="urn:microsoft.com/office/officeart/2024/3/layout/SimpleTimelineDefaultVariant"/>
    <dgm:cxn modelId="{FA277637-4F25-4301-A726-F8BE26C9173F}" type="presParOf" srcId="{2DD3943E-0922-42F0-BABD-9D89322F7760}" destId="{51A541B4-B470-41BF-937A-06B58A2C278F}" srcOrd="1" destOrd="0" presId="urn:microsoft.com/office/officeart/2024/3/layout/SimpleTimelineDefaultVariant"/>
    <dgm:cxn modelId="{B2098090-1E12-4428-B9DF-F63FCE11969C}" type="presParOf" srcId="{51A541B4-B470-41BF-937A-06B58A2C278F}" destId="{DB828CCE-EF37-4975-A067-450666876F7A}" srcOrd="0" destOrd="0" presId="urn:microsoft.com/office/officeart/2024/3/layout/SimpleTimelineDefaultVariant"/>
    <dgm:cxn modelId="{C982621C-ADA3-4E4B-8E43-DF836C3E7BD1}" type="presParOf" srcId="{51A541B4-B470-41BF-937A-06B58A2C278F}" destId="{48CFD2E4-0782-4969-83CE-1DA670F58048}" srcOrd="1" destOrd="0" presId="urn:microsoft.com/office/officeart/2024/3/layout/SimpleTimelineDefaultVariant"/>
    <dgm:cxn modelId="{6462EA8D-7463-41F9-82CE-81957FFC815E}" type="presParOf" srcId="{2DD3943E-0922-42F0-BABD-9D89322F7760}" destId="{61CA2987-18D9-4D84-920D-604819387BA1}" srcOrd="2" destOrd="0" presId="urn:microsoft.com/office/officeart/2024/3/layout/SimpleTimelineDefaultVariant"/>
    <dgm:cxn modelId="{4C7A31FF-C378-4D94-A63A-1E93B24AB87B}" type="presParOf" srcId="{2DD3943E-0922-42F0-BABD-9D89322F7760}" destId="{191654CA-F98E-4783-85FD-92DF664EF7DD}" srcOrd="3" destOrd="0" presId="urn:microsoft.com/office/officeart/2024/3/layout/SimpleTimelineDefaultVariant"/>
    <dgm:cxn modelId="{76C14610-94D1-416F-84C5-F62713C33560}" type="presParOf" srcId="{2DD3943E-0922-42F0-BABD-9D89322F7760}" destId="{D83D9B99-429B-4C6B-BA3E-902C1C0BC14E}" srcOrd="4" destOrd="0" presId="urn:microsoft.com/office/officeart/2024/3/layout/SimpleTimelineDefaultVariant"/>
    <dgm:cxn modelId="{085C756B-B466-43CC-A718-209D0AF75B56}" type="presParOf" srcId="{2DD3943E-0922-42F0-BABD-9D89322F7760}" destId="{E6986F0A-4A0C-40D1-9245-B714BF7F3D37}" srcOrd="5" destOrd="0" presId="urn:microsoft.com/office/officeart/2024/3/layout/SimpleTimelineDefaultVariant"/>
    <dgm:cxn modelId="{EB03E92D-D3BF-4D31-9D8E-5B740819385D}" type="presParOf" srcId="{5EDA9595-17DD-464D-A248-C88734B279EE}" destId="{3DC26989-77A0-4BA9-AEC2-025FEDFBC8D3}" srcOrd="1" destOrd="0" presId="urn:microsoft.com/office/officeart/2024/3/layout/SimpleTimelineDefaultVariant"/>
    <dgm:cxn modelId="{72B07386-0F45-483B-B357-EA6AE7F52A8C}" type="presParOf" srcId="{5EDA9595-17DD-464D-A248-C88734B279EE}" destId="{7F41CEDA-1176-4F79-BAAC-01A6944F564C}" srcOrd="2" destOrd="0" presId="urn:microsoft.com/office/officeart/2024/3/layout/SimpleTimelineDefaultVariant"/>
    <dgm:cxn modelId="{3AB38B41-B64A-4E21-88E5-C26B9C258C17}" type="presParOf" srcId="{7F41CEDA-1176-4F79-BAAC-01A6944F564C}" destId="{EAFC0EE1-B8A5-4153-8CCF-7BE120BC97CF}" srcOrd="0" destOrd="0" presId="urn:microsoft.com/office/officeart/2024/3/layout/SimpleTimelineDefaultVariant"/>
    <dgm:cxn modelId="{5FB75829-94E6-43C8-B1B0-0D841374EB97}" type="presParOf" srcId="{7F41CEDA-1176-4F79-BAAC-01A6944F564C}" destId="{258A545E-D6BF-49D7-9DBF-13DB88A12BBC}" srcOrd="1" destOrd="0" presId="urn:microsoft.com/office/officeart/2024/3/layout/SimpleTimelineDefaultVariant"/>
    <dgm:cxn modelId="{8D9E0EB3-5750-4745-84E7-3A07679A9D41}" type="presParOf" srcId="{258A545E-D6BF-49D7-9DBF-13DB88A12BBC}" destId="{AC4C09FA-8D68-40C0-ADF2-9793CFC96C6C}" srcOrd="0" destOrd="0" presId="urn:microsoft.com/office/officeart/2024/3/layout/SimpleTimelineDefaultVariant"/>
    <dgm:cxn modelId="{13C2FB1F-9DAA-46C0-A64D-EB148FABB7CA}" type="presParOf" srcId="{258A545E-D6BF-49D7-9DBF-13DB88A12BBC}" destId="{E2135420-BBF9-41DD-B418-3B4B7322452E}" srcOrd="1" destOrd="0" presId="urn:microsoft.com/office/officeart/2024/3/layout/SimpleTimelineDefaultVariant"/>
    <dgm:cxn modelId="{1C2F6B46-FFA8-4030-9C87-4E4DE00D9245}" type="presParOf" srcId="{7F41CEDA-1176-4F79-BAAC-01A6944F564C}" destId="{AF8B0BCF-B6B8-41D8-BEC1-1C173F654918}" srcOrd="2" destOrd="0" presId="urn:microsoft.com/office/officeart/2024/3/layout/SimpleTimelineDefaultVariant"/>
    <dgm:cxn modelId="{79FA8CCA-5061-446C-BDB4-73C8D00B0B40}" type="presParOf" srcId="{7F41CEDA-1176-4F79-BAAC-01A6944F564C}" destId="{2286AB78-DA0B-471A-8D24-E07447012D12}" srcOrd="3" destOrd="0" presId="urn:microsoft.com/office/officeart/2024/3/layout/SimpleTimelineDefaultVariant"/>
    <dgm:cxn modelId="{7B33FF4F-0F54-49FB-8B61-03A0F42EDF8A}" type="presParOf" srcId="{7F41CEDA-1176-4F79-BAAC-01A6944F564C}" destId="{0289890B-10F6-44A3-8B5A-B306D80A7E4F}" srcOrd="4" destOrd="0" presId="urn:microsoft.com/office/officeart/2024/3/layout/SimpleTimelineDefaultVariant"/>
    <dgm:cxn modelId="{534AB280-302D-4176-9C60-30907B179F00}" type="presParOf" srcId="{7F41CEDA-1176-4F79-BAAC-01A6944F564C}" destId="{5B43F05F-DE5F-4BD1-86EF-E30E41F1D104}" srcOrd="5" destOrd="0" presId="urn:microsoft.com/office/officeart/2024/3/layout/SimpleTimelineDefaultVariant"/>
    <dgm:cxn modelId="{16B34910-F1AE-443E-BBEB-0F92BAF0539E}" type="presParOf" srcId="{5EDA9595-17DD-464D-A248-C88734B279EE}" destId="{94027BEE-A955-4B71-97A9-D8883C866883}" srcOrd="3" destOrd="0" presId="urn:microsoft.com/office/officeart/2024/3/layout/SimpleTimelineDefaultVariant"/>
    <dgm:cxn modelId="{88FB72F2-56C9-4014-BB1C-D33039CF000B}" type="presParOf" srcId="{5EDA9595-17DD-464D-A248-C88734B279EE}" destId="{87D08D7E-AE1B-482A-9FE6-F03F322FA981}" srcOrd="4" destOrd="0" presId="urn:microsoft.com/office/officeart/2024/3/layout/SimpleTimelineDefaultVariant"/>
    <dgm:cxn modelId="{7E7E3A4E-477F-4E6C-9B97-3B04706A3B1D}" type="presParOf" srcId="{87D08D7E-AE1B-482A-9FE6-F03F322FA981}" destId="{33834BAA-5C84-4B74-8416-2474B2290778}" srcOrd="0" destOrd="0" presId="urn:microsoft.com/office/officeart/2024/3/layout/SimpleTimelineDefaultVariant"/>
    <dgm:cxn modelId="{6F83F5C4-3EE6-4D9D-9BC0-485087C986E3}" type="presParOf" srcId="{87D08D7E-AE1B-482A-9FE6-F03F322FA981}" destId="{CD33A9A4-D3C5-4EC5-8CCA-45EA49AD0FD9}" srcOrd="1" destOrd="0" presId="urn:microsoft.com/office/officeart/2024/3/layout/SimpleTimelineDefaultVariant"/>
    <dgm:cxn modelId="{6A0E4E90-8FD1-49E9-95DE-B0DA67921E97}" type="presParOf" srcId="{CD33A9A4-D3C5-4EC5-8CCA-45EA49AD0FD9}" destId="{84C9DF30-C791-42F8-B5B4-8011662A3915}" srcOrd="0" destOrd="0" presId="urn:microsoft.com/office/officeart/2024/3/layout/SimpleTimelineDefaultVariant"/>
    <dgm:cxn modelId="{ADE3D6D6-4ACA-459B-BDB7-CD29155EB967}" type="presParOf" srcId="{CD33A9A4-D3C5-4EC5-8CCA-45EA49AD0FD9}" destId="{8E6369B2-4186-4130-A6CA-5A6E440A2363}" srcOrd="1" destOrd="0" presId="urn:microsoft.com/office/officeart/2024/3/layout/SimpleTimelineDefaultVariant"/>
    <dgm:cxn modelId="{E14E5EAF-9301-4D8A-96D8-6B57EE3F6B06}" type="presParOf" srcId="{87D08D7E-AE1B-482A-9FE6-F03F322FA981}" destId="{E55005F6-359B-43B9-8417-4E5F8353B938}" srcOrd="2" destOrd="0" presId="urn:microsoft.com/office/officeart/2024/3/layout/SimpleTimelineDefaultVariant"/>
    <dgm:cxn modelId="{843AC616-E874-4812-9A3B-49E54611C194}" type="presParOf" srcId="{87D08D7E-AE1B-482A-9FE6-F03F322FA981}" destId="{DB65C758-2434-4003-9912-43F3608842F0}" srcOrd="3" destOrd="0" presId="urn:microsoft.com/office/officeart/2024/3/layout/SimpleTimelineDefaultVariant"/>
    <dgm:cxn modelId="{8D172FBF-9D39-4ACB-BF58-F86EF1367965}" type="presParOf" srcId="{87D08D7E-AE1B-482A-9FE6-F03F322FA981}" destId="{94ACB11A-BA25-40BE-9F16-1013E53E57CE}" srcOrd="4" destOrd="0" presId="urn:microsoft.com/office/officeart/2024/3/layout/SimpleTimelineDefaultVariant"/>
    <dgm:cxn modelId="{B6F67C0F-E1B7-46DF-97DE-F388BE55D609}" type="presParOf" srcId="{87D08D7E-AE1B-482A-9FE6-F03F322FA981}" destId="{3F7B2474-ED9A-47DA-8002-979380B1076C}" srcOrd="5" destOrd="0" presId="urn:microsoft.com/office/officeart/2024/3/layout/SimpleTimelineDefaultVariant"/>
    <dgm:cxn modelId="{83EC3DF8-E34E-4581-BA49-92AC11400B28}" type="presParOf" srcId="{5EDA9595-17DD-464D-A248-C88734B279EE}" destId="{7A2358D3-98EB-4A65-88EC-96A6D93EAE7D}" srcOrd="5" destOrd="0" presId="urn:microsoft.com/office/officeart/2024/3/layout/SimpleTimelineDefaultVariant"/>
    <dgm:cxn modelId="{A044641F-7449-4FF8-B74E-562602347BAF}" type="presParOf" srcId="{5EDA9595-17DD-464D-A248-C88734B279EE}" destId="{0729FA37-91D6-479F-87F8-11F168D01493}" srcOrd="6" destOrd="0" presId="urn:microsoft.com/office/officeart/2024/3/layout/SimpleTimelineDefaultVariant"/>
    <dgm:cxn modelId="{EE52FEB8-4997-42C6-8273-1C7D35818F2F}" type="presParOf" srcId="{0729FA37-91D6-479F-87F8-11F168D01493}" destId="{E159B075-2D34-45C3-83EA-B3A74F907AEE}" srcOrd="0" destOrd="0" presId="urn:microsoft.com/office/officeart/2024/3/layout/SimpleTimelineDefaultVariant"/>
    <dgm:cxn modelId="{E8CA81CC-B779-4816-A764-7AD2B563CA04}" type="presParOf" srcId="{0729FA37-91D6-479F-87F8-11F168D01493}" destId="{162F9C8B-42EE-435C-BD55-54C6E13FCE58}" srcOrd="1" destOrd="0" presId="urn:microsoft.com/office/officeart/2024/3/layout/SimpleTimelineDefaultVariant"/>
    <dgm:cxn modelId="{99689158-47BC-4F27-9E61-78965DE8D8AD}" type="presParOf" srcId="{162F9C8B-42EE-435C-BD55-54C6E13FCE58}" destId="{F7D40BA0-68CE-47F7-8928-969AAF30FF79}" srcOrd="0" destOrd="0" presId="urn:microsoft.com/office/officeart/2024/3/layout/SimpleTimelineDefaultVariant"/>
    <dgm:cxn modelId="{E6E81920-EE5A-4596-8A6F-EABB432B72C9}" type="presParOf" srcId="{162F9C8B-42EE-435C-BD55-54C6E13FCE58}" destId="{5954F0DB-7232-4150-8809-1AC81B2E9D6A}" srcOrd="1" destOrd="0" presId="urn:microsoft.com/office/officeart/2024/3/layout/SimpleTimelineDefaultVariant"/>
    <dgm:cxn modelId="{CA9FA0AF-1227-459B-9EBB-D1C7F651C0A4}" type="presParOf" srcId="{0729FA37-91D6-479F-87F8-11F168D01493}" destId="{55C94AB6-C280-484A-84DA-F827A48768D4}" srcOrd="2" destOrd="0" presId="urn:microsoft.com/office/officeart/2024/3/layout/SimpleTimelineDefaultVariant"/>
    <dgm:cxn modelId="{9AAD422B-AD0C-446A-A867-14A21937D876}" type="presParOf" srcId="{0729FA37-91D6-479F-87F8-11F168D01493}" destId="{413969DD-96DF-4CD2-898C-285B990117E4}" srcOrd="3" destOrd="0" presId="urn:microsoft.com/office/officeart/2024/3/layout/SimpleTimelineDefaultVariant"/>
    <dgm:cxn modelId="{03C734F0-12A3-4720-BD66-A4BC0D47928E}" type="presParOf" srcId="{0729FA37-91D6-479F-87F8-11F168D01493}" destId="{F15EBBEF-6E4F-4032-B714-5EF9A4F88E70}" srcOrd="4" destOrd="0" presId="urn:microsoft.com/office/officeart/2024/3/layout/SimpleTimelineDefaultVariant"/>
    <dgm:cxn modelId="{54E42C3D-39BD-40AB-989A-2ED15ED68518}" type="presParOf" srcId="{0729FA37-91D6-479F-87F8-11F168D01493}" destId="{527B7E7F-D441-46FA-BCE5-184A2B251369}" srcOrd="5" destOrd="0" presId="urn:microsoft.com/office/officeart/2024/3/layout/SimpleTimelineDefaultVariant"/>
    <dgm:cxn modelId="{7530DB83-C6CF-4665-9B7F-EC284687463A}" type="presParOf" srcId="{5EDA9595-17DD-464D-A248-C88734B279EE}" destId="{A172543A-F28D-4A9C-88A3-A1F5669C1CDD}" srcOrd="7" destOrd="0" presId="urn:microsoft.com/office/officeart/2024/3/layout/SimpleTimelineDefaultVariant"/>
    <dgm:cxn modelId="{934E17FF-CA5A-4191-9338-C282E1369D40}" type="presParOf" srcId="{5EDA9595-17DD-464D-A248-C88734B279EE}" destId="{97E4723C-235C-4B61-B512-D53D095A5E5C}" srcOrd="8" destOrd="0" presId="urn:microsoft.com/office/officeart/2024/3/layout/SimpleTimelineDefaultVariant"/>
    <dgm:cxn modelId="{E962F7D4-C45E-4D63-B973-AC4C3A95AC05}" type="presParOf" srcId="{97E4723C-235C-4B61-B512-D53D095A5E5C}" destId="{3A42B95A-8E28-4C6B-BFD5-372EF87BB843}" srcOrd="0" destOrd="0" presId="urn:microsoft.com/office/officeart/2024/3/layout/SimpleTimelineDefaultVariant"/>
    <dgm:cxn modelId="{A374D6E6-8011-462E-B6D9-6DFE0C649767}" type="presParOf" srcId="{97E4723C-235C-4B61-B512-D53D095A5E5C}" destId="{8C5E00FD-E10B-4D63-8B06-C4DF51947C10}" srcOrd="1" destOrd="0" presId="urn:microsoft.com/office/officeart/2024/3/layout/SimpleTimelineDefaultVariant"/>
    <dgm:cxn modelId="{54AD769F-0079-4CC9-8B07-26AEA23CA4BF}" type="presParOf" srcId="{8C5E00FD-E10B-4D63-8B06-C4DF51947C10}" destId="{540AD241-9D12-4D35-AF06-E8C87B466CFB}" srcOrd="0" destOrd="0" presId="urn:microsoft.com/office/officeart/2024/3/layout/SimpleTimelineDefaultVariant"/>
    <dgm:cxn modelId="{2A4E94CD-E916-4357-AFF1-86575FB8CB7C}" type="presParOf" srcId="{8C5E00FD-E10B-4D63-8B06-C4DF51947C10}" destId="{97BB221C-245D-4162-9B4C-FD6F1BF5BCDB}" srcOrd="1" destOrd="0" presId="urn:microsoft.com/office/officeart/2024/3/layout/SimpleTimelineDefaultVariant"/>
    <dgm:cxn modelId="{22220150-62F8-4FDD-8167-F7FA0CF29E9F}" type="presParOf" srcId="{97E4723C-235C-4B61-B512-D53D095A5E5C}" destId="{9844F546-2D93-4B88-B7EB-561E00526FED}" srcOrd="2" destOrd="0" presId="urn:microsoft.com/office/officeart/2024/3/layout/SimpleTimelineDefaultVariant"/>
    <dgm:cxn modelId="{DA2A26F8-94FD-4769-BF33-8AD1C248CE5F}" type="presParOf" srcId="{97E4723C-235C-4B61-B512-D53D095A5E5C}" destId="{F6125584-F244-4C8E-B7BD-49AF5C1498D9}" srcOrd="3" destOrd="0" presId="urn:microsoft.com/office/officeart/2024/3/layout/SimpleTimelineDefaultVariant"/>
    <dgm:cxn modelId="{79017562-1402-4B8E-9DA6-6A2A15C8A0C4}" type="presParOf" srcId="{97E4723C-235C-4B61-B512-D53D095A5E5C}" destId="{30505617-B267-4232-8407-64DC3DFB3D93}" srcOrd="4" destOrd="0" presId="urn:microsoft.com/office/officeart/2024/3/layout/SimpleTimelineDefaultVariant"/>
    <dgm:cxn modelId="{DDC7893B-31A8-4638-B6D5-62AFFD70400E}" type="presParOf" srcId="{97E4723C-235C-4B61-B512-D53D095A5E5C}" destId="{806BCDD5-C5F9-4AE7-821B-A8DBC09E90AA}" srcOrd="5" destOrd="0" presId="urn:microsoft.com/office/officeart/2024/3/layout/SimpleTimelineDefaultVarian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6438EC-896B-4DF0-A686-E5FB74E91E1A}" type="doc">
      <dgm:prSet loTypeId="urn:microsoft.com/office/officeart/2024/3/layout/SimpleTimelineDefaultVariant" loCatId="Timeline" qsTypeId="urn:microsoft.com/office/officeart/2005/8/quickstyle/simple4" qsCatId="simple" csTypeId="urn:microsoft.com/office/officeart/2005/8/colors/SimpleTimelineDefaultColorVariant" csCatId="other" phldr="1"/>
      <dgm:spPr/>
      <dgm:t>
        <a:bodyPr/>
        <a:lstStyle/>
        <a:p>
          <a:endParaRPr lang="en-US"/>
        </a:p>
      </dgm:t>
    </dgm:pt>
    <dgm:pt modelId="{59235CAF-3705-4C11-A209-535A47FC4156}">
      <dgm:prSet custT="1"/>
      <dgm:spPr/>
      <dgm:t>
        <a:bodyPr/>
        <a:lstStyle/>
        <a:p>
          <a:pPr>
            <a:defRPr b="1"/>
          </a:pPr>
          <a:r>
            <a:rPr lang="en-US" sz="4000" dirty="0"/>
            <a:t>Ideas</a:t>
          </a:r>
        </a:p>
      </dgm:t>
    </dgm:pt>
    <dgm:pt modelId="{AA84CE49-93E4-47C7-9B29-FB2A8F2C0DEE}" type="parTrans" cxnId="{366EC720-931F-41CF-A1DD-7B3527FAC1FA}">
      <dgm:prSet/>
      <dgm:spPr/>
      <dgm:t>
        <a:bodyPr/>
        <a:lstStyle/>
        <a:p>
          <a:endParaRPr lang="en-US"/>
        </a:p>
      </dgm:t>
    </dgm:pt>
    <dgm:pt modelId="{2F7A02E2-4565-4E5E-BFE9-DEF2EDB24211}" type="sibTrans" cxnId="{366EC720-931F-41CF-A1DD-7B3527FAC1FA}">
      <dgm:prSet/>
      <dgm:spPr/>
      <dgm:t>
        <a:bodyPr/>
        <a:lstStyle/>
        <a:p>
          <a:endParaRPr lang="en-US"/>
        </a:p>
      </dgm:t>
    </dgm:pt>
    <dgm:pt modelId="{8D3AB263-1C15-48FB-B1A8-18985F1A3962}">
      <dgm:prSet/>
      <dgm:spPr/>
      <dgm:t>
        <a:bodyPr/>
        <a:lstStyle/>
        <a:p>
          <a:r>
            <a:rPr lang="en-US" dirty="0"/>
            <a:t>Anywhere or anyone.  It just takes a spark.</a:t>
          </a:r>
        </a:p>
      </dgm:t>
    </dgm:pt>
    <dgm:pt modelId="{84B58775-4893-4453-8A3C-27CCEEAB6C47}" type="parTrans" cxnId="{5916561B-C8C1-4E18-AFC0-0B06C48A88B3}">
      <dgm:prSet/>
      <dgm:spPr/>
      <dgm:t>
        <a:bodyPr/>
        <a:lstStyle/>
        <a:p>
          <a:endParaRPr lang="en-US"/>
        </a:p>
      </dgm:t>
    </dgm:pt>
    <dgm:pt modelId="{5569D2C4-9F98-4C33-B687-17E79B0754CA}" type="sibTrans" cxnId="{5916561B-C8C1-4E18-AFC0-0B06C48A88B3}">
      <dgm:prSet/>
      <dgm:spPr/>
      <dgm:t>
        <a:bodyPr/>
        <a:lstStyle/>
        <a:p>
          <a:endParaRPr lang="en-US"/>
        </a:p>
      </dgm:t>
    </dgm:pt>
    <dgm:pt modelId="{69BB902D-D159-4177-9DF9-F9158E2599EC}">
      <dgm:prSet custT="1"/>
      <dgm:spPr/>
      <dgm:t>
        <a:bodyPr/>
        <a:lstStyle/>
        <a:p>
          <a:pPr>
            <a:defRPr b="1"/>
          </a:pPr>
          <a:r>
            <a:rPr lang="en-US" sz="4000" dirty="0"/>
            <a:t>Class Format</a:t>
          </a:r>
        </a:p>
      </dgm:t>
    </dgm:pt>
    <dgm:pt modelId="{AF5CBAF5-C6D1-4575-B429-B3ABBB50FD76}" type="parTrans" cxnId="{0FBA7191-0473-4158-B588-A276D28955A7}">
      <dgm:prSet/>
      <dgm:spPr/>
      <dgm:t>
        <a:bodyPr/>
        <a:lstStyle/>
        <a:p>
          <a:endParaRPr lang="en-US"/>
        </a:p>
      </dgm:t>
    </dgm:pt>
    <dgm:pt modelId="{5A6E4523-85C5-4992-B110-445880768B96}" type="sibTrans" cxnId="{0FBA7191-0473-4158-B588-A276D28955A7}">
      <dgm:prSet/>
      <dgm:spPr/>
      <dgm:t>
        <a:bodyPr/>
        <a:lstStyle/>
        <a:p>
          <a:endParaRPr lang="en-US"/>
        </a:p>
      </dgm:t>
    </dgm:pt>
    <dgm:pt modelId="{4C29D65E-35BC-47EB-B871-B74A6E00FE4F}">
      <dgm:prSet/>
      <dgm:spPr/>
      <dgm:t>
        <a:bodyPr/>
        <a:lstStyle/>
        <a:p>
          <a:r>
            <a:rPr lang="en-US" dirty="0"/>
            <a:t>Time, Moderators, Single Instructor, Round Table, Panel, Open Forum</a:t>
          </a:r>
        </a:p>
      </dgm:t>
    </dgm:pt>
    <dgm:pt modelId="{F03A483D-C021-41FD-A05A-85782FCA95EC}" type="parTrans" cxnId="{32CF6BFB-FFDB-45BC-BA9B-526BFA18736B}">
      <dgm:prSet/>
      <dgm:spPr/>
      <dgm:t>
        <a:bodyPr/>
        <a:lstStyle/>
        <a:p>
          <a:endParaRPr lang="en-US"/>
        </a:p>
      </dgm:t>
    </dgm:pt>
    <dgm:pt modelId="{E09958E9-4C37-47E3-B3A5-2FE4F4D47998}" type="sibTrans" cxnId="{32CF6BFB-FFDB-45BC-BA9B-526BFA18736B}">
      <dgm:prSet/>
      <dgm:spPr/>
      <dgm:t>
        <a:bodyPr/>
        <a:lstStyle/>
        <a:p>
          <a:endParaRPr lang="en-US"/>
        </a:p>
      </dgm:t>
    </dgm:pt>
    <dgm:pt modelId="{05D01EB4-839E-4F0F-946F-4A3349915258}">
      <dgm:prSet custT="1"/>
      <dgm:spPr/>
      <dgm:t>
        <a:bodyPr/>
        <a:lstStyle/>
        <a:p>
          <a:pPr>
            <a:defRPr b="1"/>
          </a:pPr>
          <a:r>
            <a:rPr lang="en-US" sz="4000" dirty="0"/>
            <a:t>Framework </a:t>
          </a:r>
        </a:p>
      </dgm:t>
    </dgm:pt>
    <dgm:pt modelId="{CA719797-ED77-4CD5-A0B0-534E7A6983D6}" type="parTrans" cxnId="{E2A08043-B796-48FC-9292-5F30E08F380F}">
      <dgm:prSet/>
      <dgm:spPr/>
      <dgm:t>
        <a:bodyPr/>
        <a:lstStyle/>
        <a:p>
          <a:endParaRPr lang="en-US"/>
        </a:p>
      </dgm:t>
    </dgm:pt>
    <dgm:pt modelId="{33792045-0692-43DE-A6B3-81D852D537D7}" type="sibTrans" cxnId="{E2A08043-B796-48FC-9292-5F30E08F380F}">
      <dgm:prSet/>
      <dgm:spPr/>
      <dgm:t>
        <a:bodyPr/>
        <a:lstStyle/>
        <a:p>
          <a:endParaRPr lang="en-US"/>
        </a:p>
      </dgm:t>
    </dgm:pt>
    <dgm:pt modelId="{1B1AC3DA-BD15-450E-A791-FF58891015F1}">
      <dgm:prSet/>
      <dgm:spPr/>
      <dgm:t>
        <a:bodyPr/>
        <a:lstStyle/>
        <a:p>
          <a:r>
            <a:rPr lang="en-US" dirty="0"/>
            <a:t>Education Committee</a:t>
          </a:r>
        </a:p>
      </dgm:t>
    </dgm:pt>
    <dgm:pt modelId="{B71F6990-D967-4B18-82AA-C53E92BB0E92}" type="parTrans" cxnId="{9C46DD2F-D7F2-43B2-9EC0-2481A7907CFF}">
      <dgm:prSet/>
      <dgm:spPr/>
      <dgm:t>
        <a:bodyPr/>
        <a:lstStyle/>
        <a:p>
          <a:endParaRPr lang="en-US"/>
        </a:p>
      </dgm:t>
    </dgm:pt>
    <dgm:pt modelId="{DFAC991D-0DF0-43E6-8F95-EFF48101B8EB}" type="sibTrans" cxnId="{9C46DD2F-D7F2-43B2-9EC0-2481A7907CFF}">
      <dgm:prSet/>
      <dgm:spPr/>
      <dgm:t>
        <a:bodyPr/>
        <a:lstStyle/>
        <a:p>
          <a:endParaRPr lang="en-US"/>
        </a:p>
      </dgm:t>
    </dgm:pt>
    <dgm:pt modelId="{A196B7F3-5B2D-4172-974C-1364E638EE81}">
      <dgm:prSet custT="1"/>
      <dgm:spPr/>
      <dgm:t>
        <a:bodyPr/>
        <a:lstStyle/>
        <a:p>
          <a:pPr>
            <a:defRPr b="1"/>
          </a:pPr>
          <a:r>
            <a:rPr lang="en-US" sz="4000" dirty="0"/>
            <a:t>Research</a:t>
          </a:r>
        </a:p>
      </dgm:t>
    </dgm:pt>
    <dgm:pt modelId="{26D69C90-3997-4109-9E36-8675C0DD5BEE}" type="parTrans" cxnId="{2DB5AF4B-FD2A-4BC8-9865-24941E9023D8}">
      <dgm:prSet/>
      <dgm:spPr/>
      <dgm:t>
        <a:bodyPr/>
        <a:lstStyle/>
        <a:p>
          <a:endParaRPr lang="en-US"/>
        </a:p>
      </dgm:t>
    </dgm:pt>
    <dgm:pt modelId="{04CCD86F-F489-4058-BA7E-A9D2BD0EA554}" type="sibTrans" cxnId="{2DB5AF4B-FD2A-4BC8-9865-24941E9023D8}">
      <dgm:prSet/>
      <dgm:spPr/>
      <dgm:t>
        <a:bodyPr/>
        <a:lstStyle/>
        <a:p>
          <a:endParaRPr lang="en-US"/>
        </a:p>
      </dgm:t>
    </dgm:pt>
    <dgm:pt modelId="{DABB9ED8-7075-4B58-BDAE-D151B488452A}">
      <dgm:prSet/>
      <dgm:spPr/>
      <dgm:t>
        <a:bodyPr/>
        <a:lstStyle/>
        <a:p>
          <a:r>
            <a:rPr lang="en-US" dirty="0"/>
            <a:t>Multiple members, Subject Matter Experts</a:t>
          </a:r>
        </a:p>
      </dgm:t>
    </dgm:pt>
    <dgm:pt modelId="{63646E4D-AC58-41BC-8329-1C2326FE24CC}" type="parTrans" cxnId="{D50C03C9-3913-4422-946F-B0B74B2873C9}">
      <dgm:prSet/>
      <dgm:spPr/>
      <dgm:t>
        <a:bodyPr/>
        <a:lstStyle/>
        <a:p>
          <a:endParaRPr lang="en-US"/>
        </a:p>
      </dgm:t>
    </dgm:pt>
    <dgm:pt modelId="{09F666A8-1EE1-49CD-B9CC-81BBA87126E4}" type="sibTrans" cxnId="{D50C03C9-3913-4422-946F-B0B74B2873C9}">
      <dgm:prSet/>
      <dgm:spPr/>
      <dgm:t>
        <a:bodyPr/>
        <a:lstStyle/>
        <a:p>
          <a:endParaRPr lang="en-US"/>
        </a:p>
      </dgm:t>
    </dgm:pt>
    <dgm:pt modelId="{4440ECB6-5EAF-448A-A085-33945BEFC7A9}">
      <dgm:prSet custT="1"/>
      <dgm:spPr/>
      <dgm:t>
        <a:bodyPr/>
        <a:lstStyle/>
        <a:p>
          <a:pPr>
            <a:defRPr b="1"/>
          </a:pPr>
          <a:r>
            <a:rPr lang="en-US" sz="4000" dirty="0"/>
            <a:t>Creation</a:t>
          </a:r>
        </a:p>
      </dgm:t>
    </dgm:pt>
    <dgm:pt modelId="{6A998F49-758B-4553-80FA-374A3A19E053}" type="parTrans" cxnId="{FC8A2382-0168-4622-A375-E014DFB734C1}">
      <dgm:prSet/>
      <dgm:spPr/>
      <dgm:t>
        <a:bodyPr/>
        <a:lstStyle/>
        <a:p>
          <a:endParaRPr lang="en-US"/>
        </a:p>
      </dgm:t>
    </dgm:pt>
    <dgm:pt modelId="{1010ED21-D9AF-4E30-9A91-BEB04C6B15AD}" type="sibTrans" cxnId="{FC8A2382-0168-4622-A375-E014DFB734C1}">
      <dgm:prSet/>
      <dgm:spPr/>
      <dgm:t>
        <a:bodyPr/>
        <a:lstStyle/>
        <a:p>
          <a:endParaRPr lang="en-US"/>
        </a:p>
      </dgm:t>
    </dgm:pt>
    <dgm:pt modelId="{AE3F2410-60D6-4AC1-9267-A104DD0970A1}">
      <dgm:prSet/>
      <dgm:spPr/>
      <dgm:t>
        <a:bodyPr/>
        <a:lstStyle/>
        <a:p>
          <a:r>
            <a:rPr lang="en-US" dirty="0" err="1"/>
            <a:t>HSlide</a:t>
          </a:r>
          <a:r>
            <a:rPr lang="en-US" dirty="0"/>
            <a:t> Presentation and </a:t>
          </a:r>
          <a:r>
            <a:rPr lang="en-US" dirty="0" err="1"/>
            <a:t>Picturesow</a:t>
          </a:r>
          <a:r>
            <a:rPr lang="en-US" dirty="0"/>
            <a:t> are you presenting  to the class</a:t>
          </a:r>
        </a:p>
      </dgm:t>
    </dgm:pt>
    <dgm:pt modelId="{1FAC8281-9626-48FE-9512-10CED0924792}" type="parTrans" cxnId="{43A86432-CEAD-4520-960F-B574A0B2F3BC}">
      <dgm:prSet/>
      <dgm:spPr/>
      <dgm:t>
        <a:bodyPr/>
        <a:lstStyle/>
        <a:p>
          <a:endParaRPr lang="en-US"/>
        </a:p>
      </dgm:t>
    </dgm:pt>
    <dgm:pt modelId="{104427CD-6B36-4DC5-A55D-AC0308AF01AC}" type="sibTrans" cxnId="{43A86432-CEAD-4520-960F-B574A0B2F3BC}">
      <dgm:prSet/>
      <dgm:spPr/>
      <dgm:t>
        <a:bodyPr/>
        <a:lstStyle/>
        <a:p>
          <a:endParaRPr lang="en-US"/>
        </a:p>
      </dgm:t>
    </dgm:pt>
    <dgm:pt modelId="{D7AF8909-8DF1-46CC-B593-E45624A2EF32}">
      <dgm:prSet/>
      <dgm:spPr/>
      <dgm:t>
        <a:bodyPr/>
        <a:lstStyle/>
        <a:p>
          <a:r>
            <a:rPr lang="en-US"/>
            <a:t>Team Building</a:t>
          </a:r>
          <a:endParaRPr lang="en-US" dirty="0"/>
        </a:p>
      </dgm:t>
    </dgm:pt>
    <dgm:pt modelId="{1BAC4256-3B76-4E27-A768-0C27BED9A164}" type="parTrans" cxnId="{8E7DBAAB-A850-4EAC-80D2-F9FF9497A413}">
      <dgm:prSet/>
      <dgm:spPr/>
      <dgm:t>
        <a:bodyPr/>
        <a:lstStyle/>
        <a:p>
          <a:endParaRPr lang="en-US"/>
        </a:p>
      </dgm:t>
    </dgm:pt>
    <dgm:pt modelId="{651F6367-7DB8-4058-ACED-0C0475F0B8DA}" type="sibTrans" cxnId="{8E7DBAAB-A850-4EAC-80D2-F9FF9497A413}">
      <dgm:prSet/>
      <dgm:spPr/>
      <dgm:t>
        <a:bodyPr/>
        <a:lstStyle/>
        <a:p>
          <a:endParaRPr lang="en-US"/>
        </a:p>
      </dgm:t>
    </dgm:pt>
    <dgm:pt modelId="{C62F7107-D145-4C76-AA91-23D722A537CE}" type="pres">
      <dgm:prSet presAssocID="{5D6438EC-896B-4DF0-A686-E5FB74E91E1A}" presName="root" presStyleCnt="0">
        <dgm:presLayoutVars>
          <dgm:chMax/>
          <dgm:chPref/>
          <dgm:animLvl val="lvl"/>
        </dgm:presLayoutVars>
      </dgm:prSet>
      <dgm:spPr/>
    </dgm:pt>
    <dgm:pt modelId="{0516C5D9-1067-4AE2-864E-626C047F505A}" type="pres">
      <dgm:prSet presAssocID="{5D6438EC-896B-4DF0-A686-E5FB74E91E1A}" presName="divider" presStyleLbl="alignAcc1" presStyleIdx="0" presStyleCnt="1"/>
      <dgm:spPr>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tailEnd type="arrow" w="med" len="med"/>
        </a:ln>
        <a:effectLst/>
      </dgm:spPr>
    </dgm:pt>
    <dgm:pt modelId="{5EDA9595-17DD-464D-A248-C88734B279EE}" type="pres">
      <dgm:prSet presAssocID="{5D6438EC-896B-4DF0-A686-E5FB74E91E1A}" presName="nodes" presStyleCnt="0">
        <dgm:presLayoutVars>
          <dgm:chMax/>
          <dgm:chPref/>
          <dgm:animLvl val="lvl"/>
        </dgm:presLayoutVars>
      </dgm:prSet>
      <dgm:spPr/>
    </dgm:pt>
    <dgm:pt modelId="{2DD3943E-0922-42F0-BABD-9D89322F7760}" type="pres">
      <dgm:prSet presAssocID="{59235CAF-3705-4C11-A209-535A47FC4156}" presName="composite" presStyleCnt="0"/>
      <dgm:spPr/>
    </dgm:pt>
    <dgm:pt modelId="{9BA1F6CA-FC45-4D0D-8E04-A935045C92D7}" type="pres">
      <dgm:prSet presAssocID="{59235CAF-3705-4C11-A209-535A47FC4156}" presName="ConnectorPoint" presStyleLbl="lnNode1" presStyleIdx="0"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51A541B4-B470-41BF-937A-06B58A2C278F}" type="pres">
      <dgm:prSet presAssocID="{59235CAF-3705-4C11-A209-535A47FC4156}" presName="DropPinPlaceHolder" presStyleCnt="0"/>
      <dgm:spPr/>
    </dgm:pt>
    <dgm:pt modelId="{DB828CCE-EF37-4975-A067-450666876F7A}" type="pres">
      <dgm:prSet presAssocID="{59235CAF-3705-4C11-A209-535A47FC4156}" presName="DropPin" presStyleLbl="alignNode1" presStyleIdx="0" presStyleCnt="10"/>
      <dgm:spPr/>
    </dgm:pt>
    <dgm:pt modelId="{48CFD2E4-0782-4969-83CE-1DA670F58048}" type="pres">
      <dgm:prSet presAssocID="{59235CAF-3705-4C11-A209-535A47FC4156}" presName="Ellipse" presStyleLbl="fgAcc1" presStyleIdx="0" presStyleCnt="5"/>
      <dgm:spPr>
        <a:solidFill>
          <a:schemeClr val="accent1">
            <a:alpha val="90000"/>
            <a:hueOff val="0"/>
            <a:satOff val="0"/>
            <a:lumOff val="0"/>
            <a:alphaOff val="0"/>
          </a:schemeClr>
        </a:solidFill>
        <a:ln w="9525" cap="flat" cmpd="sng" algn="ctr">
          <a:noFill/>
          <a:prstDash val="solid"/>
        </a:ln>
        <a:effectLst/>
      </dgm:spPr>
    </dgm:pt>
    <dgm:pt modelId="{61CA2987-18D9-4D84-920D-604819387BA1}" type="pres">
      <dgm:prSet presAssocID="{59235CAF-3705-4C11-A209-535A47FC4156}" presName="L2TextContainer" presStyleLbl="revTx" presStyleIdx="0" presStyleCnt="5">
        <dgm:presLayoutVars>
          <dgm:bulletEnabled val="1"/>
        </dgm:presLayoutVars>
      </dgm:prSet>
      <dgm:spPr/>
    </dgm:pt>
    <dgm:pt modelId="{191654CA-F98E-4783-85FD-92DF664EF7DD}" type="pres">
      <dgm:prSet presAssocID="{59235CAF-3705-4C11-A209-535A47FC4156}" presName="L1TextContainer" presStyleLbl="alignNode1" presStyleIdx="1" presStyleCnt="10">
        <dgm:presLayoutVars>
          <dgm:chMax val="1"/>
          <dgm:chPref val="1"/>
          <dgm:bulletEnabled val="1"/>
        </dgm:presLayoutVars>
      </dgm:prSet>
      <dgm:spPr/>
    </dgm:pt>
    <dgm:pt modelId="{D83D9B99-429B-4C6B-BA3E-902C1C0BC14E}" type="pres">
      <dgm:prSet presAssocID="{59235CAF-3705-4C11-A209-535A47FC4156}" presName="ConnectLine" presStyleLbl="sibTrans1D1" presStyleIdx="0" presStyleCnt="5"/>
      <dgm:spPr/>
    </dgm:pt>
    <dgm:pt modelId="{E6986F0A-4A0C-40D1-9245-B714BF7F3D37}" type="pres">
      <dgm:prSet presAssocID="{59235CAF-3705-4C11-A209-535A47FC4156}" presName="EmptyPlaceHolder" presStyleCnt="0"/>
      <dgm:spPr/>
    </dgm:pt>
    <dgm:pt modelId="{3DC26989-77A0-4BA9-AEC2-025FEDFBC8D3}" type="pres">
      <dgm:prSet presAssocID="{2F7A02E2-4565-4E5E-BFE9-DEF2EDB24211}" presName="spaceBetweenRectangles" presStyleCnt="0"/>
      <dgm:spPr/>
    </dgm:pt>
    <dgm:pt modelId="{7F41CEDA-1176-4F79-BAAC-01A6944F564C}" type="pres">
      <dgm:prSet presAssocID="{69BB902D-D159-4177-9DF9-F9158E2599EC}" presName="composite" presStyleCnt="0"/>
      <dgm:spPr/>
    </dgm:pt>
    <dgm:pt modelId="{EAFC0EE1-B8A5-4153-8CCF-7BE120BC97CF}" type="pres">
      <dgm:prSet presAssocID="{69BB902D-D159-4177-9DF9-F9158E2599EC}" presName="ConnectorPoint" presStyleLbl="lnNode1" presStyleIdx="1"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258A545E-D6BF-49D7-9DBF-13DB88A12BBC}" type="pres">
      <dgm:prSet presAssocID="{69BB902D-D159-4177-9DF9-F9158E2599EC}" presName="DropPinPlaceHolder" presStyleCnt="0"/>
      <dgm:spPr/>
    </dgm:pt>
    <dgm:pt modelId="{AC4C09FA-8D68-40C0-ADF2-9793CFC96C6C}" type="pres">
      <dgm:prSet presAssocID="{69BB902D-D159-4177-9DF9-F9158E2599EC}" presName="DropPin" presStyleLbl="alignNode1" presStyleIdx="2" presStyleCnt="10"/>
      <dgm:spPr/>
    </dgm:pt>
    <dgm:pt modelId="{E2135420-BBF9-41DD-B418-3B4B7322452E}" type="pres">
      <dgm:prSet presAssocID="{69BB902D-D159-4177-9DF9-F9158E2599EC}" presName="Ellipse" presStyleLbl="fgAcc1" presStyleIdx="1" presStyleCnt="5"/>
      <dgm:spPr>
        <a:solidFill>
          <a:schemeClr val="accent1">
            <a:alpha val="90000"/>
            <a:hueOff val="0"/>
            <a:satOff val="0"/>
            <a:lumOff val="0"/>
            <a:alphaOff val="0"/>
          </a:schemeClr>
        </a:solidFill>
        <a:ln w="9525" cap="flat" cmpd="sng" algn="ctr">
          <a:noFill/>
          <a:prstDash val="solid"/>
        </a:ln>
        <a:effectLst/>
      </dgm:spPr>
    </dgm:pt>
    <dgm:pt modelId="{AF8B0BCF-B6B8-41D8-BEC1-1C173F654918}" type="pres">
      <dgm:prSet presAssocID="{69BB902D-D159-4177-9DF9-F9158E2599EC}" presName="L2TextContainer" presStyleLbl="revTx" presStyleIdx="1" presStyleCnt="5">
        <dgm:presLayoutVars>
          <dgm:bulletEnabled val="1"/>
        </dgm:presLayoutVars>
      </dgm:prSet>
      <dgm:spPr/>
    </dgm:pt>
    <dgm:pt modelId="{2286AB78-DA0B-471A-8D24-E07447012D12}" type="pres">
      <dgm:prSet presAssocID="{69BB902D-D159-4177-9DF9-F9158E2599EC}" presName="L1TextContainer" presStyleLbl="alignNode1" presStyleIdx="3" presStyleCnt="10" custScaleX="116026" custScaleY="70338">
        <dgm:presLayoutVars>
          <dgm:chMax val="1"/>
          <dgm:chPref val="1"/>
          <dgm:bulletEnabled val="1"/>
        </dgm:presLayoutVars>
      </dgm:prSet>
      <dgm:spPr/>
    </dgm:pt>
    <dgm:pt modelId="{0289890B-10F6-44A3-8B5A-B306D80A7E4F}" type="pres">
      <dgm:prSet presAssocID="{69BB902D-D159-4177-9DF9-F9158E2599EC}" presName="ConnectLine" presStyleLbl="sibTrans1D1" presStyleIdx="1" presStyleCnt="5"/>
      <dgm:spPr/>
    </dgm:pt>
    <dgm:pt modelId="{5B43F05F-DE5F-4BD1-86EF-E30E41F1D104}" type="pres">
      <dgm:prSet presAssocID="{69BB902D-D159-4177-9DF9-F9158E2599EC}" presName="EmptyPlaceHolder" presStyleCnt="0"/>
      <dgm:spPr/>
    </dgm:pt>
    <dgm:pt modelId="{94027BEE-A955-4B71-97A9-D8883C866883}" type="pres">
      <dgm:prSet presAssocID="{5A6E4523-85C5-4992-B110-445880768B96}" presName="spaceBetweenRectangles" presStyleCnt="0"/>
      <dgm:spPr/>
    </dgm:pt>
    <dgm:pt modelId="{87D08D7E-AE1B-482A-9FE6-F03F322FA981}" type="pres">
      <dgm:prSet presAssocID="{05D01EB4-839E-4F0F-946F-4A3349915258}" presName="composite" presStyleCnt="0"/>
      <dgm:spPr/>
    </dgm:pt>
    <dgm:pt modelId="{33834BAA-5C84-4B74-8416-2474B2290778}" type="pres">
      <dgm:prSet presAssocID="{05D01EB4-839E-4F0F-946F-4A3349915258}" presName="ConnectorPoint" presStyleLbl="lnNode1" presStyleIdx="2"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CD33A9A4-D3C5-4EC5-8CCA-45EA49AD0FD9}" type="pres">
      <dgm:prSet presAssocID="{05D01EB4-839E-4F0F-946F-4A3349915258}" presName="DropPinPlaceHolder" presStyleCnt="0"/>
      <dgm:spPr/>
    </dgm:pt>
    <dgm:pt modelId="{84C9DF30-C791-42F8-B5B4-8011662A3915}" type="pres">
      <dgm:prSet presAssocID="{05D01EB4-839E-4F0F-946F-4A3349915258}" presName="DropPin" presStyleLbl="alignNode1" presStyleIdx="4" presStyleCnt="10"/>
      <dgm:spPr/>
    </dgm:pt>
    <dgm:pt modelId="{8E6369B2-4186-4130-A6CA-5A6E440A2363}" type="pres">
      <dgm:prSet presAssocID="{05D01EB4-839E-4F0F-946F-4A3349915258}" presName="Ellipse" presStyleLbl="fgAcc1" presStyleIdx="2" presStyleCnt="5"/>
      <dgm:spPr>
        <a:solidFill>
          <a:schemeClr val="accent1">
            <a:alpha val="90000"/>
            <a:hueOff val="0"/>
            <a:satOff val="0"/>
            <a:lumOff val="0"/>
            <a:alphaOff val="0"/>
          </a:schemeClr>
        </a:solidFill>
        <a:ln w="9525" cap="flat" cmpd="sng" algn="ctr">
          <a:noFill/>
          <a:prstDash val="solid"/>
        </a:ln>
        <a:effectLst/>
      </dgm:spPr>
    </dgm:pt>
    <dgm:pt modelId="{E55005F6-359B-43B9-8417-4E5F8353B938}" type="pres">
      <dgm:prSet presAssocID="{05D01EB4-839E-4F0F-946F-4A3349915258}" presName="L2TextContainer" presStyleLbl="revTx" presStyleIdx="2" presStyleCnt="5">
        <dgm:presLayoutVars>
          <dgm:bulletEnabled val="1"/>
        </dgm:presLayoutVars>
      </dgm:prSet>
      <dgm:spPr/>
    </dgm:pt>
    <dgm:pt modelId="{DB65C758-2434-4003-9912-43F3608842F0}" type="pres">
      <dgm:prSet presAssocID="{05D01EB4-839E-4F0F-946F-4A3349915258}" presName="L1TextContainer" presStyleLbl="alignNode1" presStyleIdx="5" presStyleCnt="10">
        <dgm:presLayoutVars>
          <dgm:chMax val="1"/>
          <dgm:chPref val="1"/>
          <dgm:bulletEnabled val="1"/>
        </dgm:presLayoutVars>
      </dgm:prSet>
      <dgm:spPr/>
    </dgm:pt>
    <dgm:pt modelId="{94ACB11A-BA25-40BE-9F16-1013E53E57CE}" type="pres">
      <dgm:prSet presAssocID="{05D01EB4-839E-4F0F-946F-4A3349915258}" presName="ConnectLine" presStyleLbl="sibTrans1D1" presStyleIdx="2" presStyleCnt="5"/>
      <dgm:spPr/>
    </dgm:pt>
    <dgm:pt modelId="{3F7B2474-ED9A-47DA-8002-979380B1076C}" type="pres">
      <dgm:prSet presAssocID="{05D01EB4-839E-4F0F-946F-4A3349915258}" presName="EmptyPlaceHolder" presStyleCnt="0"/>
      <dgm:spPr/>
    </dgm:pt>
    <dgm:pt modelId="{7A2358D3-98EB-4A65-88EC-96A6D93EAE7D}" type="pres">
      <dgm:prSet presAssocID="{33792045-0692-43DE-A6B3-81D852D537D7}" presName="spaceBetweenRectangles" presStyleCnt="0"/>
      <dgm:spPr/>
    </dgm:pt>
    <dgm:pt modelId="{0729FA37-91D6-479F-87F8-11F168D01493}" type="pres">
      <dgm:prSet presAssocID="{A196B7F3-5B2D-4172-974C-1364E638EE81}" presName="composite" presStyleCnt="0"/>
      <dgm:spPr/>
    </dgm:pt>
    <dgm:pt modelId="{E159B075-2D34-45C3-83EA-B3A74F907AEE}" type="pres">
      <dgm:prSet presAssocID="{A196B7F3-5B2D-4172-974C-1364E638EE81}" presName="ConnectorPoint" presStyleLbl="lnNode1" presStyleIdx="3"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162F9C8B-42EE-435C-BD55-54C6E13FCE58}" type="pres">
      <dgm:prSet presAssocID="{A196B7F3-5B2D-4172-974C-1364E638EE81}" presName="DropPinPlaceHolder" presStyleCnt="0"/>
      <dgm:spPr/>
    </dgm:pt>
    <dgm:pt modelId="{F7D40BA0-68CE-47F7-8928-969AAF30FF79}" type="pres">
      <dgm:prSet presAssocID="{A196B7F3-5B2D-4172-974C-1364E638EE81}" presName="DropPin" presStyleLbl="alignNode1" presStyleIdx="6" presStyleCnt="10"/>
      <dgm:spPr/>
    </dgm:pt>
    <dgm:pt modelId="{5954F0DB-7232-4150-8809-1AC81B2E9D6A}" type="pres">
      <dgm:prSet presAssocID="{A196B7F3-5B2D-4172-974C-1364E638EE81}" presName="Ellipse" presStyleLbl="fgAcc1" presStyleIdx="3" presStyleCnt="5"/>
      <dgm:spPr>
        <a:solidFill>
          <a:schemeClr val="accent1">
            <a:alpha val="90000"/>
            <a:hueOff val="0"/>
            <a:satOff val="0"/>
            <a:lumOff val="0"/>
            <a:alphaOff val="0"/>
          </a:schemeClr>
        </a:solidFill>
        <a:ln w="9525" cap="flat" cmpd="sng" algn="ctr">
          <a:noFill/>
          <a:prstDash val="solid"/>
        </a:ln>
        <a:effectLst/>
      </dgm:spPr>
    </dgm:pt>
    <dgm:pt modelId="{55C94AB6-C280-484A-84DA-F827A48768D4}" type="pres">
      <dgm:prSet presAssocID="{A196B7F3-5B2D-4172-974C-1364E638EE81}" presName="L2TextContainer" presStyleLbl="revTx" presStyleIdx="3" presStyleCnt="5">
        <dgm:presLayoutVars>
          <dgm:bulletEnabled val="1"/>
        </dgm:presLayoutVars>
      </dgm:prSet>
      <dgm:spPr/>
    </dgm:pt>
    <dgm:pt modelId="{413969DD-96DF-4CD2-898C-285B990117E4}" type="pres">
      <dgm:prSet presAssocID="{A196B7F3-5B2D-4172-974C-1364E638EE81}" presName="L1TextContainer" presStyleLbl="alignNode1" presStyleIdx="7" presStyleCnt="10">
        <dgm:presLayoutVars>
          <dgm:chMax val="1"/>
          <dgm:chPref val="1"/>
          <dgm:bulletEnabled val="1"/>
        </dgm:presLayoutVars>
      </dgm:prSet>
      <dgm:spPr/>
    </dgm:pt>
    <dgm:pt modelId="{F15EBBEF-6E4F-4032-B714-5EF9A4F88E70}" type="pres">
      <dgm:prSet presAssocID="{A196B7F3-5B2D-4172-974C-1364E638EE81}" presName="ConnectLine" presStyleLbl="sibTrans1D1" presStyleIdx="3" presStyleCnt="5"/>
      <dgm:spPr/>
    </dgm:pt>
    <dgm:pt modelId="{527B7E7F-D441-46FA-BCE5-184A2B251369}" type="pres">
      <dgm:prSet presAssocID="{A196B7F3-5B2D-4172-974C-1364E638EE81}" presName="EmptyPlaceHolder" presStyleCnt="0"/>
      <dgm:spPr/>
    </dgm:pt>
    <dgm:pt modelId="{A172543A-F28D-4A9C-88A3-A1F5669C1CDD}" type="pres">
      <dgm:prSet presAssocID="{04CCD86F-F489-4058-BA7E-A9D2BD0EA554}" presName="spaceBetweenRectangles" presStyleCnt="0"/>
      <dgm:spPr/>
    </dgm:pt>
    <dgm:pt modelId="{97E4723C-235C-4B61-B512-D53D095A5E5C}" type="pres">
      <dgm:prSet presAssocID="{4440ECB6-5EAF-448A-A085-33945BEFC7A9}" presName="composite" presStyleCnt="0"/>
      <dgm:spPr/>
    </dgm:pt>
    <dgm:pt modelId="{3A42B95A-8E28-4C6B-BFD5-372EF87BB843}" type="pres">
      <dgm:prSet presAssocID="{4440ECB6-5EAF-448A-A085-33945BEFC7A9}" presName="ConnectorPoint" presStyleLbl="lnNode1" presStyleIdx="4" presStyleCnt="5"/>
      <dgm:spPr>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gm:spPr>
    </dgm:pt>
    <dgm:pt modelId="{8C5E00FD-E10B-4D63-8B06-C4DF51947C10}" type="pres">
      <dgm:prSet presAssocID="{4440ECB6-5EAF-448A-A085-33945BEFC7A9}" presName="DropPinPlaceHolder" presStyleCnt="0"/>
      <dgm:spPr/>
    </dgm:pt>
    <dgm:pt modelId="{540AD241-9D12-4D35-AF06-E8C87B466CFB}" type="pres">
      <dgm:prSet presAssocID="{4440ECB6-5EAF-448A-A085-33945BEFC7A9}" presName="DropPin" presStyleLbl="alignNode1" presStyleIdx="8" presStyleCnt="10"/>
      <dgm:spPr/>
    </dgm:pt>
    <dgm:pt modelId="{97BB221C-245D-4162-9B4C-FD6F1BF5BCDB}" type="pres">
      <dgm:prSet presAssocID="{4440ECB6-5EAF-448A-A085-33945BEFC7A9}" presName="Ellipse" presStyleLbl="fgAcc1" presStyleIdx="4" presStyleCnt="5"/>
      <dgm:spPr>
        <a:solidFill>
          <a:schemeClr val="accent1">
            <a:alpha val="90000"/>
            <a:hueOff val="0"/>
            <a:satOff val="0"/>
            <a:lumOff val="0"/>
            <a:alphaOff val="0"/>
          </a:schemeClr>
        </a:solidFill>
        <a:ln w="9525" cap="flat" cmpd="sng" algn="ctr">
          <a:noFill/>
          <a:prstDash val="solid"/>
        </a:ln>
        <a:effectLst/>
      </dgm:spPr>
    </dgm:pt>
    <dgm:pt modelId="{9844F546-2D93-4B88-B7EB-561E00526FED}" type="pres">
      <dgm:prSet presAssocID="{4440ECB6-5EAF-448A-A085-33945BEFC7A9}" presName="L2TextContainer" presStyleLbl="revTx" presStyleIdx="4" presStyleCnt="5">
        <dgm:presLayoutVars>
          <dgm:bulletEnabled val="1"/>
        </dgm:presLayoutVars>
      </dgm:prSet>
      <dgm:spPr/>
    </dgm:pt>
    <dgm:pt modelId="{F6125584-F244-4C8E-B7BD-49AF5C1498D9}" type="pres">
      <dgm:prSet presAssocID="{4440ECB6-5EAF-448A-A085-33945BEFC7A9}" presName="L1TextContainer" presStyleLbl="alignNode1" presStyleIdx="9" presStyleCnt="10">
        <dgm:presLayoutVars>
          <dgm:chMax val="1"/>
          <dgm:chPref val="1"/>
          <dgm:bulletEnabled val="1"/>
        </dgm:presLayoutVars>
      </dgm:prSet>
      <dgm:spPr/>
    </dgm:pt>
    <dgm:pt modelId="{30505617-B267-4232-8407-64DC3DFB3D93}" type="pres">
      <dgm:prSet presAssocID="{4440ECB6-5EAF-448A-A085-33945BEFC7A9}" presName="ConnectLine" presStyleLbl="sibTrans1D1" presStyleIdx="4" presStyleCnt="5"/>
      <dgm:spPr/>
    </dgm:pt>
    <dgm:pt modelId="{806BCDD5-C5F9-4AE7-821B-A8DBC09E90AA}" type="pres">
      <dgm:prSet presAssocID="{4440ECB6-5EAF-448A-A085-33945BEFC7A9}" presName="EmptyPlaceHolder" presStyleCnt="0"/>
      <dgm:spPr/>
    </dgm:pt>
  </dgm:ptLst>
  <dgm:cxnLst>
    <dgm:cxn modelId="{5B5DB101-8666-488C-97C0-11D8B682970E}" type="presOf" srcId="{1B1AC3DA-BD15-450E-A791-FF58891015F1}" destId="{E55005F6-359B-43B9-8417-4E5F8353B938}" srcOrd="0" destOrd="0" presId="urn:microsoft.com/office/officeart/2024/3/layout/SimpleTimelineDefaultVariant"/>
    <dgm:cxn modelId="{80416F05-A9C7-4E54-B8C2-2B01D6A460F8}" type="presOf" srcId="{59235CAF-3705-4C11-A209-535A47FC4156}" destId="{191654CA-F98E-4783-85FD-92DF664EF7DD}" srcOrd="0" destOrd="0" presId="urn:microsoft.com/office/officeart/2024/3/layout/SimpleTimelineDefaultVariant"/>
    <dgm:cxn modelId="{7A9F7F0B-1622-4B1C-AB50-9F632BCC2F4A}" type="presOf" srcId="{4C29D65E-35BC-47EB-B871-B74A6E00FE4F}" destId="{AF8B0BCF-B6B8-41D8-BEC1-1C173F654918}" srcOrd="0" destOrd="0" presId="urn:microsoft.com/office/officeart/2024/3/layout/SimpleTimelineDefaultVariant"/>
    <dgm:cxn modelId="{5916561B-C8C1-4E18-AFC0-0B06C48A88B3}" srcId="{59235CAF-3705-4C11-A209-535A47FC4156}" destId="{8D3AB263-1C15-48FB-B1A8-18985F1A3962}" srcOrd="0" destOrd="0" parTransId="{84B58775-4893-4453-8A3C-27CCEEAB6C47}" sibTransId="{5569D2C4-9F98-4C33-B687-17E79B0754CA}"/>
    <dgm:cxn modelId="{366EC720-931F-41CF-A1DD-7B3527FAC1FA}" srcId="{5D6438EC-896B-4DF0-A686-E5FB74E91E1A}" destId="{59235CAF-3705-4C11-A209-535A47FC4156}" srcOrd="0" destOrd="0" parTransId="{AA84CE49-93E4-47C7-9B29-FB2A8F2C0DEE}" sibTransId="{2F7A02E2-4565-4E5E-BFE9-DEF2EDB24211}"/>
    <dgm:cxn modelId="{9C46DD2F-D7F2-43B2-9EC0-2481A7907CFF}" srcId="{05D01EB4-839E-4F0F-946F-4A3349915258}" destId="{1B1AC3DA-BD15-450E-A791-FF58891015F1}" srcOrd="0" destOrd="0" parTransId="{B71F6990-D967-4B18-82AA-C53E92BB0E92}" sibTransId="{DFAC991D-0DF0-43E6-8F95-EFF48101B8EB}"/>
    <dgm:cxn modelId="{43A86432-CEAD-4520-960F-B574A0B2F3BC}" srcId="{4440ECB6-5EAF-448A-A085-33945BEFC7A9}" destId="{AE3F2410-60D6-4AC1-9267-A104DD0970A1}" srcOrd="0" destOrd="0" parTransId="{1FAC8281-9626-48FE-9512-10CED0924792}" sibTransId="{104427CD-6B36-4DC5-A55D-AC0308AF01AC}"/>
    <dgm:cxn modelId="{6520E05D-E116-4E74-826A-C70E5170F7BB}" type="presOf" srcId="{4440ECB6-5EAF-448A-A085-33945BEFC7A9}" destId="{F6125584-F244-4C8E-B7BD-49AF5C1498D9}" srcOrd="0" destOrd="0" presId="urn:microsoft.com/office/officeart/2024/3/layout/SimpleTimelineDefaultVariant"/>
    <dgm:cxn modelId="{E2A08043-B796-48FC-9292-5F30E08F380F}" srcId="{5D6438EC-896B-4DF0-A686-E5FB74E91E1A}" destId="{05D01EB4-839E-4F0F-946F-4A3349915258}" srcOrd="2" destOrd="0" parTransId="{CA719797-ED77-4CD5-A0B0-534E7A6983D6}" sibTransId="{33792045-0692-43DE-A6B3-81D852D537D7}"/>
    <dgm:cxn modelId="{70A27744-7BAB-4352-BB11-4A8D9C56E287}" type="presOf" srcId="{D7AF8909-8DF1-46CC-B593-E45624A2EF32}" destId="{E55005F6-359B-43B9-8417-4E5F8353B938}" srcOrd="0" destOrd="1" presId="urn:microsoft.com/office/officeart/2024/3/layout/SimpleTimelineDefaultVariant"/>
    <dgm:cxn modelId="{2DB5AF4B-FD2A-4BC8-9865-24941E9023D8}" srcId="{5D6438EC-896B-4DF0-A686-E5FB74E91E1A}" destId="{A196B7F3-5B2D-4172-974C-1364E638EE81}" srcOrd="3" destOrd="0" parTransId="{26D69C90-3997-4109-9E36-8675C0DD5BEE}" sibTransId="{04CCD86F-F489-4058-BA7E-A9D2BD0EA554}"/>
    <dgm:cxn modelId="{FDC5BF72-59AA-4191-AF8E-4E3F43C9BCE9}" type="presOf" srcId="{8D3AB263-1C15-48FB-B1A8-18985F1A3962}" destId="{61CA2987-18D9-4D84-920D-604819387BA1}" srcOrd="0" destOrd="0" presId="urn:microsoft.com/office/officeart/2024/3/layout/SimpleTimelineDefaultVariant"/>
    <dgm:cxn modelId="{3CC3B37B-45C5-4CCF-8081-7C3ED563164B}" type="presOf" srcId="{5D6438EC-896B-4DF0-A686-E5FB74E91E1A}" destId="{C62F7107-D145-4C76-AA91-23D722A537CE}" srcOrd="0" destOrd="0" presId="urn:microsoft.com/office/officeart/2024/3/layout/SimpleTimelineDefaultVariant"/>
    <dgm:cxn modelId="{FC8A2382-0168-4622-A375-E014DFB734C1}" srcId="{5D6438EC-896B-4DF0-A686-E5FB74E91E1A}" destId="{4440ECB6-5EAF-448A-A085-33945BEFC7A9}" srcOrd="4" destOrd="0" parTransId="{6A998F49-758B-4553-80FA-374A3A19E053}" sibTransId="{1010ED21-D9AF-4E30-9A91-BEB04C6B15AD}"/>
    <dgm:cxn modelId="{0FBA7191-0473-4158-B588-A276D28955A7}" srcId="{5D6438EC-896B-4DF0-A686-E5FB74E91E1A}" destId="{69BB902D-D159-4177-9DF9-F9158E2599EC}" srcOrd="1" destOrd="0" parTransId="{AF5CBAF5-C6D1-4575-B429-B3ABBB50FD76}" sibTransId="{5A6E4523-85C5-4992-B110-445880768B96}"/>
    <dgm:cxn modelId="{2047E8A8-F545-41FA-876F-2C8F7AE279E9}" type="presOf" srcId="{69BB902D-D159-4177-9DF9-F9158E2599EC}" destId="{2286AB78-DA0B-471A-8D24-E07447012D12}" srcOrd="0" destOrd="0" presId="urn:microsoft.com/office/officeart/2024/3/layout/SimpleTimelineDefaultVariant"/>
    <dgm:cxn modelId="{8E7DBAAB-A850-4EAC-80D2-F9FF9497A413}" srcId="{05D01EB4-839E-4F0F-946F-4A3349915258}" destId="{D7AF8909-8DF1-46CC-B593-E45624A2EF32}" srcOrd="1" destOrd="0" parTransId="{1BAC4256-3B76-4E27-A768-0C27BED9A164}" sibTransId="{651F6367-7DB8-4058-ACED-0C0475F0B8DA}"/>
    <dgm:cxn modelId="{7208CAB6-49FE-4E6B-8D0B-AF97DE49DAC9}" type="presOf" srcId="{AE3F2410-60D6-4AC1-9267-A104DD0970A1}" destId="{9844F546-2D93-4B88-B7EB-561E00526FED}" srcOrd="0" destOrd="0" presId="urn:microsoft.com/office/officeart/2024/3/layout/SimpleTimelineDefaultVariant"/>
    <dgm:cxn modelId="{D50C03C9-3913-4422-946F-B0B74B2873C9}" srcId="{A196B7F3-5B2D-4172-974C-1364E638EE81}" destId="{DABB9ED8-7075-4B58-BDAE-D151B488452A}" srcOrd="0" destOrd="0" parTransId="{63646E4D-AC58-41BC-8329-1C2326FE24CC}" sibTransId="{09F666A8-1EE1-49CD-B9CC-81BBA87126E4}"/>
    <dgm:cxn modelId="{8AFDE4D3-A172-4CEF-8992-5624C2830A78}" type="presOf" srcId="{A196B7F3-5B2D-4172-974C-1364E638EE81}" destId="{413969DD-96DF-4CD2-898C-285B990117E4}" srcOrd="0" destOrd="0" presId="urn:microsoft.com/office/officeart/2024/3/layout/SimpleTimelineDefaultVariant"/>
    <dgm:cxn modelId="{8B5DA5D6-7C73-4EA8-9953-07FD0C5DEFE8}" type="presOf" srcId="{DABB9ED8-7075-4B58-BDAE-D151B488452A}" destId="{55C94AB6-C280-484A-84DA-F827A48768D4}" srcOrd="0" destOrd="0" presId="urn:microsoft.com/office/officeart/2024/3/layout/SimpleTimelineDefaultVariant"/>
    <dgm:cxn modelId="{5E991FF1-5B76-4C4A-9457-CADD93BB4F10}" type="presOf" srcId="{05D01EB4-839E-4F0F-946F-4A3349915258}" destId="{DB65C758-2434-4003-9912-43F3608842F0}" srcOrd="0" destOrd="0" presId="urn:microsoft.com/office/officeart/2024/3/layout/SimpleTimelineDefaultVariant"/>
    <dgm:cxn modelId="{32CF6BFB-FFDB-45BC-BA9B-526BFA18736B}" srcId="{69BB902D-D159-4177-9DF9-F9158E2599EC}" destId="{4C29D65E-35BC-47EB-B871-B74A6E00FE4F}" srcOrd="0" destOrd="0" parTransId="{F03A483D-C021-41FD-A05A-85782FCA95EC}" sibTransId="{E09958E9-4C37-47E3-B3A5-2FE4F4D47998}"/>
    <dgm:cxn modelId="{B64C1BBD-E96D-4335-B27E-C66EC1ED2EC3}" type="presParOf" srcId="{C62F7107-D145-4C76-AA91-23D722A537CE}" destId="{0516C5D9-1067-4AE2-864E-626C047F505A}" srcOrd="0" destOrd="0" presId="urn:microsoft.com/office/officeart/2024/3/layout/SimpleTimelineDefaultVariant"/>
    <dgm:cxn modelId="{4CD65DDD-5970-4FFB-B685-5BB22261EEBF}" type="presParOf" srcId="{C62F7107-D145-4C76-AA91-23D722A537CE}" destId="{5EDA9595-17DD-464D-A248-C88734B279EE}" srcOrd="1" destOrd="0" presId="urn:microsoft.com/office/officeart/2024/3/layout/SimpleTimelineDefaultVariant"/>
    <dgm:cxn modelId="{725688CB-30CA-488D-A317-4C23D3AB3DA1}" type="presParOf" srcId="{5EDA9595-17DD-464D-A248-C88734B279EE}" destId="{2DD3943E-0922-42F0-BABD-9D89322F7760}" srcOrd="0" destOrd="0" presId="urn:microsoft.com/office/officeart/2024/3/layout/SimpleTimelineDefaultVariant"/>
    <dgm:cxn modelId="{CF7897CF-C6CE-4750-B58A-A946D1178ED6}" type="presParOf" srcId="{2DD3943E-0922-42F0-BABD-9D89322F7760}" destId="{9BA1F6CA-FC45-4D0D-8E04-A935045C92D7}" srcOrd="0" destOrd="0" presId="urn:microsoft.com/office/officeart/2024/3/layout/SimpleTimelineDefaultVariant"/>
    <dgm:cxn modelId="{10DF29FD-35FA-473B-A1A3-D3CF105F3DAB}" type="presParOf" srcId="{2DD3943E-0922-42F0-BABD-9D89322F7760}" destId="{51A541B4-B470-41BF-937A-06B58A2C278F}" srcOrd="1" destOrd="0" presId="urn:microsoft.com/office/officeart/2024/3/layout/SimpleTimelineDefaultVariant"/>
    <dgm:cxn modelId="{2B17E78F-732B-43C8-87CE-C072251A14CB}" type="presParOf" srcId="{51A541B4-B470-41BF-937A-06B58A2C278F}" destId="{DB828CCE-EF37-4975-A067-450666876F7A}" srcOrd="0" destOrd="0" presId="urn:microsoft.com/office/officeart/2024/3/layout/SimpleTimelineDefaultVariant"/>
    <dgm:cxn modelId="{F17078A1-27A2-4308-8C59-642615955DED}" type="presParOf" srcId="{51A541B4-B470-41BF-937A-06B58A2C278F}" destId="{48CFD2E4-0782-4969-83CE-1DA670F58048}" srcOrd="1" destOrd="0" presId="urn:microsoft.com/office/officeart/2024/3/layout/SimpleTimelineDefaultVariant"/>
    <dgm:cxn modelId="{60CBBA7D-B3E4-469A-8B83-FBB7E484A94B}" type="presParOf" srcId="{2DD3943E-0922-42F0-BABD-9D89322F7760}" destId="{61CA2987-18D9-4D84-920D-604819387BA1}" srcOrd="2" destOrd="0" presId="urn:microsoft.com/office/officeart/2024/3/layout/SimpleTimelineDefaultVariant"/>
    <dgm:cxn modelId="{5F19E8CD-071F-430A-8C0A-874E324D359A}" type="presParOf" srcId="{2DD3943E-0922-42F0-BABD-9D89322F7760}" destId="{191654CA-F98E-4783-85FD-92DF664EF7DD}" srcOrd="3" destOrd="0" presId="urn:microsoft.com/office/officeart/2024/3/layout/SimpleTimelineDefaultVariant"/>
    <dgm:cxn modelId="{28F0F622-9175-4123-85CF-1F41DE7305C9}" type="presParOf" srcId="{2DD3943E-0922-42F0-BABD-9D89322F7760}" destId="{D83D9B99-429B-4C6B-BA3E-902C1C0BC14E}" srcOrd="4" destOrd="0" presId="urn:microsoft.com/office/officeart/2024/3/layout/SimpleTimelineDefaultVariant"/>
    <dgm:cxn modelId="{69E0F8E8-A1F2-4FC2-9F06-B69E62EF320C}" type="presParOf" srcId="{2DD3943E-0922-42F0-BABD-9D89322F7760}" destId="{E6986F0A-4A0C-40D1-9245-B714BF7F3D37}" srcOrd="5" destOrd="0" presId="urn:microsoft.com/office/officeart/2024/3/layout/SimpleTimelineDefaultVariant"/>
    <dgm:cxn modelId="{BC839074-D4FD-45C1-B2F5-EC3D2E9EC113}" type="presParOf" srcId="{5EDA9595-17DD-464D-A248-C88734B279EE}" destId="{3DC26989-77A0-4BA9-AEC2-025FEDFBC8D3}" srcOrd="1" destOrd="0" presId="urn:microsoft.com/office/officeart/2024/3/layout/SimpleTimelineDefaultVariant"/>
    <dgm:cxn modelId="{E0E251E7-6078-4E0B-9372-701CE086514B}" type="presParOf" srcId="{5EDA9595-17DD-464D-A248-C88734B279EE}" destId="{7F41CEDA-1176-4F79-BAAC-01A6944F564C}" srcOrd="2" destOrd="0" presId="urn:microsoft.com/office/officeart/2024/3/layout/SimpleTimelineDefaultVariant"/>
    <dgm:cxn modelId="{10B2C229-8BBB-49C1-BAAC-1979681CE14B}" type="presParOf" srcId="{7F41CEDA-1176-4F79-BAAC-01A6944F564C}" destId="{EAFC0EE1-B8A5-4153-8CCF-7BE120BC97CF}" srcOrd="0" destOrd="0" presId="urn:microsoft.com/office/officeart/2024/3/layout/SimpleTimelineDefaultVariant"/>
    <dgm:cxn modelId="{B0C6366C-1CB7-4A11-871B-E468809DEF88}" type="presParOf" srcId="{7F41CEDA-1176-4F79-BAAC-01A6944F564C}" destId="{258A545E-D6BF-49D7-9DBF-13DB88A12BBC}" srcOrd="1" destOrd="0" presId="urn:microsoft.com/office/officeart/2024/3/layout/SimpleTimelineDefaultVariant"/>
    <dgm:cxn modelId="{9062B55B-C73E-4D42-ADA8-F4D65041B30A}" type="presParOf" srcId="{258A545E-D6BF-49D7-9DBF-13DB88A12BBC}" destId="{AC4C09FA-8D68-40C0-ADF2-9793CFC96C6C}" srcOrd="0" destOrd="0" presId="urn:microsoft.com/office/officeart/2024/3/layout/SimpleTimelineDefaultVariant"/>
    <dgm:cxn modelId="{B5DF86B0-ADDA-45E7-B59D-4D30512B573E}" type="presParOf" srcId="{258A545E-D6BF-49D7-9DBF-13DB88A12BBC}" destId="{E2135420-BBF9-41DD-B418-3B4B7322452E}" srcOrd="1" destOrd="0" presId="urn:microsoft.com/office/officeart/2024/3/layout/SimpleTimelineDefaultVariant"/>
    <dgm:cxn modelId="{28B3D872-7781-46A3-9456-AF9BE4C95DB3}" type="presParOf" srcId="{7F41CEDA-1176-4F79-BAAC-01A6944F564C}" destId="{AF8B0BCF-B6B8-41D8-BEC1-1C173F654918}" srcOrd="2" destOrd="0" presId="urn:microsoft.com/office/officeart/2024/3/layout/SimpleTimelineDefaultVariant"/>
    <dgm:cxn modelId="{BD466083-F847-4C23-B3DC-97CD7F1C6632}" type="presParOf" srcId="{7F41CEDA-1176-4F79-BAAC-01A6944F564C}" destId="{2286AB78-DA0B-471A-8D24-E07447012D12}" srcOrd="3" destOrd="0" presId="urn:microsoft.com/office/officeart/2024/3/layout/SimpleTimelineDefaultVariant"/>
    <dgm:cxn modelId="{CD39A2D6-DB80-44E6-A792-8031F27E79C7}" type="presParOf" srcId="{7F41CEDA-1176-4F79-BAAC-01A6944F564C}" destId="{0289890B-10F6-44A3-8B5A-B306D80A7E4F}" srcOrd="4" destOrd="0" presId="urn:microsoft.com/office/officeart/2024/3/layout/SimpleTimelineDefaultVariant"/>
    <dgm:cxn modelId="{9BFF7404-1C22-49F3-B119-51A8DB293C82}" type="presParOf" srcId="{7F41CEDA-1176-4F79-BAAC-01A6944F564C}" destId="{5B43F05F-DE5F-4BD1-86EF-E30E41F1D104}" srcOrd="5" destOrd="0" presId="urn:microsoft.com/office/officeart/2024/3/layout/SimpleTimelineDefaultVariant"/>
    <dgm:cxn modelId="{E8C3AE46-D35A-4D87-B03C-2258255FFA99}" type="presParOf" srcId="{5EDA9595-17DD-464D-A248-C88734B279EE}" destId="{94027BEE-A955-4B71-97A9-D8883C866883}" srcOrd="3" destOrd="0" presId="urn:microsoft.com/office/officeart/2024/3/layout/SimpleTimelineDefaultVariant"/>
    <dgm:cxn modelId="{22176FD0-C6FA-4459-89B2-B1F025219CBF}" type="presParOf" srcId="{5EDA9595-17DD-464D-A248-C88734B279EE}" destId="{87D08D7E-AE1B-482A-9FE6-F03F322FA981}" srcOrd="4" destOrd="0" presId="urn:microsoft.com/office/officeart/2024/3/layout/SimpleTimelineDefaultVariant"/>
    <dgm:cxn modelId="{59DB09E8-3F72-4ECF-97D2-24425EB9794A}" type="presParOf" srcId="{87D08D7E-AE1B-482A-9FE6-F03F322FA981}" destId="{33834BAA-5C84-4B74-8416-2474B2290778}" srcOrd="0" destOrd="0" presId="urn:microsoft.com/office/officeart/2024/3/layout/SimpleTimelineDefaultVariant"/>
    <dgm:cxn modelId="{E20C2068-0CC1-4492-ACAA-52442322D5B5}" type="presParOf" srcId="{87D08D7E-AE1B-482A-9FE6-F03F322FA981}" destId="{CD33A9A4-D3C5-4EC5-8CCA-45EA49AD0FD9}" srcOrd="1" destOrd="0" presId="urn:microsoft.com/office/officeart/2024/3/layout/SimpleTimelineDefaultVariant"/>
    <dgm:cxn modelId="{C2683637-6ECB-476E-9699-F6C03BA7930F}" type="presParOf" srcId="{CD33A9A4-D3C5-4EC5-8CCA-45EA49AD0FD9}" destId="{84C9DF30-C791-42F8-B5B4-8011662A3915}" srcOrd="0" destOrd="0" presId="urn:microsoft.com/office/officeart/2024/3/layout/SimpleTimelineDefaultVariant"/>
    <dgm:cxn modelId="{DE8D8588-7492-468D-B92F-52C4ABA8751B}" type="presParOf" srcId="{CD33A9A4-D3C5-4EC5-8CCA-45EA49AD0FD9}" destId="{8E6369B2-4186-4130-A6CA-5A6E440A2363}" srcOrd="1" destOrd="0" presId="urn:microsoft.com/office/officeart/2024/3/layout/SimpleTimelineDefaultVariant"/>
    <dgm:cxn modelId="{509A5E6F-121D-419B-98B1-7E9376F3EEB2}" type="presParOf" srcId="{87D08D7E-AE1B-482A-9FE6-F03F322FA981}" destId="{E55005F6-359B-43B9-8417-4E5F8353B938}" srcOrd="2" destOrd="0" presId="urn:microsoft.com/office/officeart/2024/3/layout/SimpleTimelineDefaultVariant"/>
    <dgm:cxn modelId="{09171E09-C8A9-4F0E-947E-FBC61635CCC2}" type="presParOf" srcId="{87D08D7E-AE1B-482A-9FE6-F03F322FA981}" destId="{DB65C758-2434-4003-9912-43F3608842F0}" srcOrd="3" destOrd="0" presId="urn:microsoft.com/office/officeart/2024/3/layout/SimpleTimelineDefaultVariant"/>
    <dgm:cxn modelId="{B06F430F-0025-4293-8BBB-C6EB71E1C2E0}" type="presParOf" srcId="{87D08D7E-AE1B-482A-9FE6-F03F322FA981}" destId="{94ACB11A-BA25-40BE-9F16-1013E53E57CE}" srcOrd="4" destOrd="0" presId="urn:microsoft.com/office/officeart/2024/3/layout/SimpleTimelineDefaultVariant"/>
    <dgm:cxn modelId="{C13A79AB-065D-4874-84FC-963F3FB2916C}" type="presParOf" srcId="{87D08D7E-AE1B-482A-9FE6-F03F322FA981}" destId="{3F7B2474-ED9A-47DA-8002-979380B1076C}" srcOrd="5" destOrd="0" presId="urn:microsoft.com/office/officeart/2024/3/layout/SimpleTimelineDefaultVariant"/>
    <dgm:cxn modelId="{3D51849A-E193-496A-8C0D-B358C6BD6916}" type="presParOf" srcId="{5EDA9595-17DD-464D-A248-C88734B279EE}" destId="{7A2358D3-98EB-4A65-88EC-96A6D93EAE7D}" srcOrd="5" destOrd="0" presId="urn:microsoft.com/office/officeart/2024/3/layout/SimpleTimelineDefaultVariant"/>
    <dgm:cxn modelId="{4E15F7F5-C083-4960-9ACD-F95E133DAD37}" type="presParOf" srcId="{5EDA9595-17DD-464D-A248-C88734B279EE}" destId="{0729FA37-91D6-479F-87F8-11F168D01493}" srcOrd="6" destOrd="0" presId="urn:microsoft.com/office/officeart/2024/3/layout/SimpleTimelineDefaultVariant"/>
    <dgm:cxn modelId="{08A181AB-D847-4F6B-BA3A-69DD11800F2C}" type="presParOf" srcId="{0729FA37-91D6-479F-87F8-11F168D01493}" destId="{E159B075-2D34-45C3-83EA-B3A74F907AEE}" srcOrd="0" destOrd="0" presId="urn:microsoft.com/office/officeart/2024/3/layout/SimpleTimelineDefaultVariant"/>
    <dgm:cxn modelId="{6340ED04-A3FC-4D09-866A-2A3607CFA1CA}" type="presParOf" srcId="{0729FA37-91D6-479F-87F8-11F168D01493}" destId="{162F9C8B-42EE-435C-BD55-54C6E13FCE58}" srcOrd="1" destOrd="0" presId="urn:microsoft.com/office/officeart/2024/3/layout/SimpleTimelineDefaultVariant"/>
    <dgm:cxn modelId="{E5A6DFAB-12EA-4BEC-9768-BBEDFA536235}" type="presParOf" srcId="{162F9C8B-42EE-435C-BD55-54C6E13FCE58}" destId="{F7D40BA0-68CE-47F7-8928-969AAF30FF79}" srcOrd="0" destOrd="0" presId="urn:microsoft.com/office/officeart/2024/3/layout/SimpleTimelineDefaultVariant"/>
    <dgm:cxn modelId="{BCCA71EB-EDE3-4DCD-ACED-3DBFDD490DAE}" type="presParOf" srcId="{162F9C8B-42EE-435C-BD55-54C6E13FCE58}" destId="{5954F0DB-7232-4150-8809-1AC81B2E9D6A}" srcOrd="1" destOrd="0" presId="urn:microsoft.com/office/officeart/2024/3/layout/SimpleTimelineDefaultVariant"/>
    <dgm:cxn modelId="{B17D8614-2F68-47F2-B549-8BA208C466BF}" type="presParOf" srcId="{0729FA37-91D6-479F-87F8-11F168D01493}" destId="{55C94AB6-C280-484A-84DA-F827A48768D4}" srcOrd="2" destOrd="0" presId="urn:microsoft.com/office/officeart/2024/3/layout/SimpleTimelineDefaultVariant"/>
    <dgm:cxn modelId="{22B87DA2-40DC-4AF1-B61C-E0C50476336C}" type="presParOf" srcId="{0729FA37-91D6-479F-87F8-11F168D01493}" destId="{413969DD-96DF-4CD2-898C-285B990117E4}" srcOrd="3" destOrd="0" presId="urn:microsoft.com/office/officeart/2024/3/layout/SimpleTimelineDefaultVariant"/>
    <dgm:cxn modelId="{1FC69CFB-0491-49AD-96EB-BAE2EA61BB88}" type="presParOf" srcId="{0729FA37-91D6-479F-87F8-11F168D01493}" destId="{F15EBBEF-6E4F-4032-B714-5EF9A4F88E70}" srcOrd="4" destOrd="0" presId="urn:microsoft.com/office/officeart/2024/3/layout/SimpleTimelineDefaultVariant"/>
    <dgm:cxn modelId="{AC8B9EC9-9513-41E9-B403-4B54A0370A3C}" type="presParOf" srcId="{0729FA37-91D6-479F-87F8-11F168D01493}" destId="{527B7E7F-D441-46FA-BCE5-184A2B251369}" srcOrd="5" destOrd="0" presId="urn:microsoft.com/office/officeart/2024/3/layout/SimpleTimelineDefaultVariant"/>
    <dgm:cxn modelId="{AE8C4E29-04BD-4A1B-ABDA-A2206130CE86}" type="presParOf" srcId="{5EDA9595-17DD-464D-A248-C88734B279EE}" destId="{A172543A-F28D-4A9C-88A3-A1F5669C1CDD}" srcOrd="7" destOrd="0" presId="urn:microsoft.com/office/officeart/2024/3/layout/SimpleTimelineDefaultVariant"/>
    <dgm:cxn modelId="{CDE1AC03-DB48-4327-B2CB-CB1C67881067}" type="presParOf" srcId="{5EDA9595-17DD-464D-A248-C88734B279EE}" destId="{97E4723C-235C-4B61-B512-D53D095A5E5C}" srcOrd="8" destOrd="0" presId="urn:microsoft.com/office/officeart/2024/3/layout/SimpleTimelineDefaultVariant"/>
    <dgm:cxn modelId="{84A496E1-D3AD-45CC-8A30-DC142F6E8463}" type="presParOf" srcId="{97E4723C-235C-4B61-B512-D53D095A5E5C}" destId="{3A42B95A-8E28-4C6B-BFD5-372EF87BB843}" srcOrd="0" destOrd="0" presId="urn:microsoft.com/office/officeart/2024/3/layout/SimpleTimelineDefaultVariant"/>
    <dgm:cxn modelId="{4018F5DF-C32E-487A-A4D4-26861FC86A34}" type="presParOf" srcId="{97E4723C-235C-4B61-B512-D53D095A5E5C}" destId="{8C5E00FD-E10B-4D63-8B06-C4DF51947C10}" srcOrd="1" destOrd="0" presId="urn:microsoft.com/office/officeart/2024/3/layout/SimpleTimelineDefaultVariant"/>
    <dgm:cxn modelId="{D4A3B25E-A564-4453-B636-3133C7506714}" type="presParOf" srcId="{8C5E00FD-E10B-4D63-8B06-C4DF51947C10}" destId="{540AD241-9D12-4D35-AF06-E8C87B466CFB}" srcOrd="0" destOrd="0" presId="urn:microsoft.com/office/officeart/2024/3/layout/SimpleTimelineDefaultVariant"/>
    <dgm:cxn modelId="{F730F9C8-6AB1-4C2F-B4C4-3C945F0D686C}" type="presParOf" srcId="{8C5E00FD-E10B-4D63-8B06-C4DF51947C10}" destId="{97BB221C-245D-4162-9B4C-FD6F1BF5BCDB}" srcOrd="1" destOrd="0" presId="urn:microsoft.com/office/officeart/2024/3/layout/SimpleTimelineDefaultVariant"/>
    <dgm:cxn modelId="{818988AF-737A-4C0D-9509-70E7FB3547D9}" type="presParOf" srcId="{97E4723C-235C-4B61-B512-D53D095A5E5C}" destId="{9844F546-2D93-4B88-B7EB-561E00526FED}" srcOrd="2" destOrd="0" presId="urn:microsoft.com/office/officeart/2024/3/layout/SimpleTimelineDefaultVariant"/>
    <dgm:cxn modelId="{6B745AB1-7057-4DE2-95EC-CE58D17E06F1}" type="presParOf" srcId="{97E4723C-235C-4B61-B512-D53D095A5E5C}" destId="{F6125584-F244-4C8E-B7BD-49AF5C1498D9}" srcOrd="3" destOrd="0" presId="urn:microsoft.com/office/officeart/2024/3/layout/SimpleTimelineDefaultVariant"/>
    <dgm:cxn modelId="{48DE4402-67D2-4005-B2EF-BA6869389AAE}" type="presParOf" srcId="{97E4723C-235C-4B61-B512-D53D095A5E5C}" destId="{30505617-B267-4232-8407-64DC3DFB3D93}" srcOrd="4" destOrd="0" presId="urn:microsoft.com/office/officeart/2024/3/layout/SimpleTimelineDefaultVariant"/>
    <dgm:cxn modelId="{5CE5FB5A-DE39-40D3-B08F-3B5885DA4A09}" type="presParOf" srcId="{97E4723C-235C-4B61-B512-D53D095A5E5C}" destId="{806BCDD5-C5F9-4AE7-821B-A8DBC09E90AA}" srcOrd="5" destOrd="0" presId="urn:microsoft.com/office/officeart/2024/3/layout/SimpleTimelineDefaultVarian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6C5D9-1067-4AE2-864E-626C047F505A}">
      <dsp:nvSpPr>
        <dsp:cNvPr id="0" name=""/>
        <dsp:cNvSpPr/>
      </dsp:nvSpPr>
      <dsp:spPr>
        <a:xfrm>
          <a:off x="0" y="1765031"/>
          <a:ext cx="10820400" cy="0"/>
        </a:xfrm>
        <a:prstGeom prst="line">
          <a:avLst/>
        </a:prstGeom>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tailEnd type="arrow" w="med" len="med"/>
        </a:ln>
        <a:effectLst/>
      </dsp:spPr>
      <dsp:style>
        <a:lnRef idx="1">
          <a:scrgbClr r="0" g="0" b="0"/>
        </a:lnRef>
        <a:fillRef idx="1">
          <a:scrgbClr r="0" g="0" b="0"/>
        </a:fillRef>
        <a:effectRef idx="0">
          <a:scrgbClr r="0" g="0" b="0"/>
        </a:effectRef>
        <a:fontRef idx="minor"/>
      </dsp:style>
    </dsp:sp>
    <dsp:sp modelId="{61CA2987-18D9-4D84-920D-604819387BA1}">
      <dsp:nvSpPr>
        <dsp:cNvPr id="0" name=""/>
        <dsp:cNvSpPr/>
      </dsp:nvSpPr>
      <dsp:spPr>
        <a:xfrm>
          <a:off x="375926" y="987951"/>
          <a:ext cx="2996569" cy="64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Surveys, Brainstorming Session, or what do you want to learn?</a:t>
          </a:r>
        </a:p>
      </dsp:txBody>
      <dsp:txXfrm>
        <a:off x="375926" y="987951"/>
        <a:ext cx="2996569" cy="644815"/>
      </dsp:txXfrm>
    </dsp:sp>
    <dsp:sp modelId="{191654CA-F98E-4783-85FD-92DF664EF7DD}">
      <dsp:nvSpPr>
        <dsp:cNvPr id="0" name=""/>
        <dsp:cNvSpPr/>
      </dsp:nvSpPr>
      <dsp:spPr>
        <a:xfrm>
          <a:off x="375926" y="450254"/>
          <a:ext cx="2996569" cy="336425"/>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Ideas</a:t>
          </a:r>
        </a:p>
      </dsp:txBody>
      <dsp:txXfrm>
        <a:off x="375926" y="450254"/>
        <a:ext cx="2996569" cy="336425"/>
      </dsp:txXfrm>
    </dsp:sp>
    <dsp:sp modelId="{D83D9B99-429B-4C6B-BA3E-902C1C0BC14E}">
      <dsp:nvSpPr>
        <dsp:cNvPr id="0" name=""/>
        <dsp:cNvSpPr/>
      </dsp:nvSpPr>
      <dsp:spPr>
        <a:xfrm>
          <a:off x="192363" y="353006"/>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A1F6CA-FC45-4D0D-8E04-A935045C92D7}">
      <dsp:nvSpPr>
        <dsp:cNvPr id="0" name=""/>
        <dsp:cNvSpPr/>
      </dsp:nvSpPr>
      <dsp:spPr>
        <a:xfrm>
          <a:off x="150144"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AF8B0BCF-B6B8-41D8-BEC1-1C173F654918}">
      <dsp:nvSpPr>
        <dsp:cNvPr id="0" name=""/>
        <dsp:cNvSpPr/>
      </dsp:nvSpPr>
      <dsp:spPr>
        <a:xfrm>
          <a:off x="2036727" y="2522299"/>
          <a:ext cx="3271204" cy="541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Length of Time, In-Person or Virtual, Instructor</a:t>
          </a:r>
        </a:p>
      </dsp:txBody>
      <dsp:txXfrm>
        <a:off x="2036727" y="2522299"/>
        <a:ext cx="3271204" cy="541370"/>
      </dsp:txXfrm>
    </dsp:sp>
    <dsp:sp modelId="{2286AB78-DA0B-471A-8D24-E07447012D12}">
      <dsp:nvSpPr>
        <dsp:cNvPr id="0" name=""/>
        <dsp:cNvSpPr/>
      </dsp:nvSpPr>
      <dsp:spPr>
        <a:xfrm>
          <a:off x="2036727" y="1980434"/>
          <a:ext cx="3271204" cy="354279"/>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Class Format</a:t>
          </a:r>
        </a:p>
      </dsp:txBody>
      <dsp:txXfrm>
        <a:off x="2036727" y="1980434"/>
        <a:ext cx="3271204" cy="354279"/>
      </dsp:txXfrm>
    </dsp:sp>
    <dsp:sp modelId="{0289890B-10F6-44A3-8B5A-B306D80A7E4F}">
      <dsp:nvSpPr>
        <dsp:cNvPr id="0" name=""/>
        <dsp:cNvSpPr/>
      </dsp:nvSpPr>
      <dsp:spPr>
        <a:xfrm>
          <a:off x="1990482" y="1765031"/>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AFC0EE1-B8A5-4153-8CCF-7BE120BC97CF}">
      <dsp:nvSpPr>
        <dsp:cNvPr id="0" name=""/>
        <dsp:cNvSpPr/>
      </dsp:nvSpPr>
      <dsp:spPr>
        <a:xfrm>
          <a:off x="1948262"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E55005F6-359B-43B9-8417-4E5F8353B938}">
      <dsp:nvSpPr>
        <dsp:cNvPr id="0" name=""/>
        <dsp:cNvSpPr/>
      </dsp:nvSpPr>
      <dsp:spPr>
        <a:xfrm>
          <a:off x="3972164" y="987951"/>
          <a:ext cx="2996569" cy="64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Outline of class and goals </a:t>
          </a:r>
        </a:p>
      </dsp:txBody>
      <dsp:txXfrm>
        <a:off x="3972164" y="987951"/>
        <a:ext cx="2996569" cy="644815"/>
      </dsp:txXfrm>
    </dsp:sp>
    <dsp:sp modelId="{DB65C758-2434-4003-9912-43F3608842F0}">
      <dsp:nvSpPr>
        <dsp:cNvPr id="0" name=""/>
        <dsp:cNvSpPr/>
      </dsp:nvSpPr>
      <dsp:spPr>
        <a:xfrm>
          <a:off x="3972164" y="450254"/>
          <a:ext cx="2996569" cy="336425"/>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Framework </a:t>
          </a:r>
        </a:p>
      </dsp:txBody>
      <dsp:txXfrm>
        <a:off x="3972164" y="450254"/>
        <a:ext cx="2996569" cy="336425"/>
      </dsp:txXfrm>
    </dsp:sp>
    <dsp:sp modelId="{94ACB11A-BA25-40BE-9F16-1013E53E57CE}">
      <dsp:nvSpPr>
        <dsp:cNvPr id="0" name=""/>
        <dsp:cNvSpPr/>
      </dsp:nvSpPr>
      <dsp:spPr>
        <a:xfrm>
          <a:off x="3788601" y="353006"/>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3834BAA-5C84-4B74-8416-2474B2290778}">
      <dsp:nvSpPr>
        <dsp:cNvPr id="0" name=""/>
        <dsp:cNvSpPr/>
      </dsp:nvSpPr>
      <dsp:spPr>
        <a:xfrm>
          <a:off x="3746381"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55C94AB6-C280-484A-84DA-F827A48768D4}">
      <dsp:nvSpPr>
        <dsp:cNvPr id="0" name=""/>
        <dsp:cNvSpPr/>
      </dsp:nvSpPr>
      <dsp:spPr>
        <a:xfrm>
          <a:off x="5770282" y="2521393"/>
          <a:ext cx="2996569" cy="5431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Material and/or Subject Matter Experts</a:t>
          </a:r>
        </a:p>
      </dsp:txBody>
      <dsp:txXfrm>
        <a:off x="5770282" y="2521393"/>
        <a:ext cx="2996569" cy="543183"/>
      </dsp:txXfrm>
    </dsp:sp>
    <dsp:sp modelId="{413969DD-96DF-4CD2-898C-285B990117E4}">
      <dsp:nvSpPr>
        <dsp:cNvPr id="0" name=""/>
        <dsp:cNvSpPr/>
      </dsp:nvSpPr>
      <dsp:spPr>
        <a:xfrm>
          <a:off x="5770282" y="1979841"/>
          <a:ext cx="2996569" cy="355465"/>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Research</a:t>
          </a:r>
        </a:p>
      </dsp:txBody>
      <dsp:txXfrm>
        <a:off x="5770282" y="1979841"/>
        <a:ext cx="2996569" cy="355465"/>
      </dsp:txXfrm>
    </dsp:sp>
    <dsp:sp modelId="{F15EBBEF-6E4F-4032-B714-5EF9A4F88E70}">
      <dsp:nvSpPr>
        <dsp:cNvPr id="0" name=""/>
        <dsp:cNvSpPr/>
      </dsp:nvSpPr>
      <dsp:spPr>
        <a:xfrm>
          <a:off x="5586719" y="1765031"/>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159B075-2D34-45C3-83EA-B3A74F907AEE}">
      <dsp:nvSpPr>
        <dsp:cNvPr id="0" name=""/>
        <dsp:cNvSpPr/>
      </dsp:nvSpPr>
      <dsp:spPr>
        <a:xfrm>
          <a:off x="5544500"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9844F546-2D93-4B88-B7EB-561E00526FED}">
      <dsp:nvSpPr>
        <dsp:cNvPr id="0" name=""/>
        <dsp:cNvSpPr/>
      </dsp:nvSpPr>
      <dsp:spPr>
        <a:xfrm>
          <a:off x="7568401" y="987951"/>
          <a:ext cx="2996569" cy="64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How are you presenting  to the class</a:t>
          </a:r>
        </a:p>
      </dsp:txBody>
      <dsp:txXfrm>
        <a:off x="7568401" y="987951"/>
        <a:ext cx="2996569" cy="644815"/>
      </dsp:txXfrm>
    </dsp:sp>
    <dsp:sp modelId="{F6125584-F244-4C8E-B7BD-49AF5C1498D9}">
      <dsp:nvSpPr>
        <dsp:cNvPr id="0" name=""/>
        <dsp:cNvSpPr/>
      </dsp:nvSpPr>
      <dsp:spPr>
        <a:xfrm>
          <a:off x="7568401" y="450254"/>
          <a:ext cx="2996569" cy="336425"/>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Creation</a:t>
          </a:r>
        </a:p>
      </dsp:txBody>
      <dsp:txXfrm>
        <a:off x="7568401" y="450254"/>
        <a:ext cx="2996569" cy="336425"/>
      </dsp:txXfrm>
    </dsp:sp>
    <dsp:sp modelId="{30505617-B267-4232-8407-64DC3DFB3D93}">
      <dsp:nvSpPr>
        <dsp:cNvPr id="0" name=""/>
        <dsp:cNvSpPr/>
      </dsp:nvSpPr>
      <dsp:spPr>
        <a:xfrm>
          <a:off x="7384838" y="353006"/>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A42B95A-8E28-4C6B-BFD5-372EF87BB843}">
      <dsp:nvSpPr>
        <dsp:cNvPr id="0" name=""/>
        <dsp:cNvSpPr/>
      </dsp:nvSpPr>
      <dsp:spPr>
        <a:xfrm>
          <a:off x="7342618"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6C5D9-1067-4AE2-864E-626C047F505A}">
      <dsp:nvSpPr>
        <dsp:cNvPr id="0" name=""/>
        <dsp:cNvSpPr/>
      </dsp:nvSpPr>
      <dsp:spPr>
        <a:xfrm>
          <a:off x="0" y="1765031"/>
          <a:ext cx="10820400" cy="0"/>
        </a:xfrm>
        <a:prstGeom prst="line">
          <a:avLst/>
        </a:prstGeom>
        <a:solidFill>
          <a:schemeClr val="dk2">
            <a:alpha val="90000"/>
            <a:hueOff val="0"/>
            <a:satOff val="0"/>
            <a:lumOff val="0"/>
            <a:alphaOff val="0"/>
          </a:schemeClr>
        </a:solidFill>
        <a:ln w="12050" cap="flat" cmpd="sng" algn="ctr">
          <a:solidFill>
            <a:schemeClr val="dk2">
              <a:hueOff val="0"/>
              <a:satOff val="0"/>
              <a:lumOff val="0"/>
              <a:alphaOff val="0"/>
            </a:schemeClr>
          </a:solidFill>
          <a:prstDash val="solid"/>
          <a:tailEnd type="arrow" w="med" len="med"/>
        </a:ln>
        <a:effectLst/>
      </dsp:spPr>
      <dsp:style>
        <a:lnRef idx="1">
          <a:scrgbClr r="0" g="0" b="0"/>
        </a:lnRef>
        <a:fillRef idx="1">
          <a:scrgbClr r="0" g="0" b="0"/>
        </a:fillRef>
        <a:effectRef idx="0">
          <a:scrgbClr r="0" g="0" b="0"/>
        </a:effectRef>
        <a:fontRef idx="minor"/>
      </dsp:style>
    </dsp:sp>
    <dsp:sp modelId="{61CA2987-18D9-4D84-920D-604819387BA1}">
      <dsp:nvSpPr>
        <dsp:cNvPr id="0" name=""/>
        <dsp:cNvSpPr/>
      </dsp:nvSpPr>
      <dsp:spPr>
        <a:xfrm>
          <a:off x="431043" y="855687"/>
          <a:ext cx="2965992" cy="909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Anywhere or anyone.  It just takes a spark.</a:t>
          </a:r>
        </a:p>
      </dsp:txBody>
      <dsp:txXfrm>
        <a:off x="431043" y="855687"/>
        <a:ext cx="2965992" cy="909343"/>
      </dsp:txXfrm>
    </dsp:sp>
    <dsp:sp modelId="{191654CA-F98E-4783-85FD-92DF664EF7DD}">
      <dsp:nvSpPr>
        <dsp:cNvPr id="0" name=""/>
        <dsp:cNvSpPr/>
      </dsp:nvSpPr>
      <dsp:spPr>
        <a:xfrm>
          <a:off x="431043" y="381246"/>
          <a:ext cx="2965992" cy="474440"/>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Ideas</a:t>
          </a:r>
        </a:p>
      </dsp:txBody>
      <dsp:txXfrm>
        <a:off x="431043" y="381246"/>
        <a:ext cx="2965992" cy="474440"/>
      </dsp:txXfrm>
    </dsp:sp>
    <dsp:sp modelId="{D83D9B99-429B-4C6B-BA3E-902C1C0BC14E}">
      <dsp:nvSpPr>
        <dsp:cNvPr id="0" name=""/>
        <dsp:cNvSpPr/>
      </dsp:nvSpPr>
      <dsp:spPr>
        <a:xfrm>
          <a:off x="247479" y="353006"/>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A1F6CA-FC45-4D0D-8E04-A935045C92D7}">
      <dsp:nvSpPr>
        <dsp:cNvPr id="0" name=""/>
        <dsp:cNvSpPr/>
      </dsp:nvSpPr>
      <dsp:spPr>
        <a:xfrm>
          <a:off x="205260"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AF8B0BCF-B6B8-41D8-BEC1-1C173F654918}">
      <dsp:nvSpPr>
        <dsp:cNvPr id="0" name=""/>
        <dsp:cNvSpPr/>
      </dsp:nvSpPr>
      <dsp:spPr>
        <a:xfrm>
          <a:off x="1973148" y="2522837"/>
          <a:ext cx="3441321" cy="540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Time, Moderators, Single Instructor, Round Table, Panel, Open Forum</a:t>
          </a:r>
        </a:p>
      </dsp:txBody>
      <dsp:txXfrm>
        <a:off x="1973148" y="2522837"/>
        <a:ext cx="3441321" cy="540295"/>
      </dsp:txXfrm>
    </dsp:sp>
    <dsp:sp modelId="{2286AB78-DA0B-471A-8D24-E07447012D12}">
      <dsp:nvSpPr>
        <dsp:cNvPr id="0" name=""/>
        <dsp:cNvSpPr/>
      </dsp:nvSpPr>
      <dsp:spPr>
        <a:xfrm>
          <a:off x="1973148" y="1980786"/>
          <a:ext cx="3441321" cy="353575"/>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Class Format</a:t>
          </a:r>
        </a:p>
      </dsp:txBody>
      <dsp:txXfrm>
        <a:off x="1973148" y="1980786"/>
        <a:ext cx="3441321" cy="353575"/>
      </dsp:txXfrm>
    </dsp:sp>
    <dsp:sp modelId="{0289890B-10F6-44A3-8B5A-B306D80A7E4F}">
      <dsp:nvSpPr>
        <dsp:cNvPr id="0" name=""/>
        <dsp:cNvSpPr/>
      </dsp:nvSpPr>
      <dsp:spPr>
        <a:xfrm>
          <a:off x="2027250" y="1765031"/>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AFC0EE1-B8A5-4153-8CCF-7BE120BC97CF}">
      <dsp:nvSpPr>
        <dsp:cNvPr id="0" name=""/>
        <dsp:cNvSpPr/>
      </dsp:nvSpPr>
      <dsp:spPr>
        <a:xfrm>
          <a:off x="1985030"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E55005F6-359B-43B9-8417-4E5F8353B938}">
      <dsp:nvSpPr>
        <dsp:cNvPr id="0" name=""/>
        <dsp:cNvSpPr/>
      </dsp:nvSpPr>
      <dsp:spPr>
        <a:xfrm>
          <a:off x="3990584" y="855687"/>
          <a:ext cx="2965992" cy="909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Education Committee</a:t>
          </a:r>
        </a:p>
        <a:p>
          <a:pPr marL="0" lvl="0" indent="0" algn="l" defTabSz="666750">
            <a:lnSpc>
              <a:spcPct val="90000"/>
            </a:lnSpc>
            <a:spcBef>
              <a:spcPct val="0"/>
            </a:spcBef>
            <a:spcAft>
              <a:spcPct val="35000"/>
            </a:spcAft>
            <a:buNone/>
          </a:pPr>
          <a:r>
            <a:rPr lang="en-US" sz="1500" kern="1200"/>
            <a:t>Team Building</a:t>
          </a:r>
          <a:endParaRPr lang="en-US" sz="1500" kern="1200" dirty="0"/>
        </a:p>
      </dsp:txBody>
      <dsp:txXfrm>
        <a:off x="3990584" y="855687"/>
        <a:ext cx="2965992" cy="909343"/>
      </dsp:txXfrm>
    </dsp:sp>
    <dsp:sp modelId="{DB65C758-2434-4003-9912-43F3608842F0}">
      <dsp:nvSpPr>
        <dsp:cNvPr id="0" name=""/>
        <dsp:cNvSpPr/>
      </dsp:nvSpPr>
      <dsp:spPr>
        <a:xfrm>
          <a:off x="3990584" y="381246"/>
          <a:ext cx="2965992" cy="474440"/>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Framework </a:t>
          </a:r>
        </a:p>
      </dsp:txBody>
      <dsp:txXfrm>
        <a:off x="3990584" y="381246"/>
        <a:ext cx="2965992" cy="474440"/>
      </dsp:txXfrm>
    </dsp:sp>
    <dsp:sp modelId="{94ACB11A-BA25-40BE-9F16-1013E53E57CE}">
      <dsp:nvSpPr>
        <dsp:cNvPr id="0" name=""/>
        <dsp:cNvSpPr/>
      </dsp:nvSpPr>
      <dsp:spPr>
        <a:xfrm>
          <a:off x="3807021" y="353006"/>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3834BAA-5C84-4B74-8416-2474B2290778}">
      <dsp:nvSpPr>
        <dsp:cNvPr id="0" name=""/>
        <dsp:cNvSpPr/>
      </dsp:nvSpPr>
      <dsp:spPr>
        <a:xfrm>
          <a:off x="3764801"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55C94AB6-C280-484A-84DA-F827A48768D4}">
      <dsp:nvSpPr>
        <dsp:cNvPr id="0" name=""/>
        <dsp:cNvSpPr/>
      </dsp:nvSpPr>
      <dsp:spPr>
        <a:xfrm>
          <a:off x="5770354" y="2408914"/>
          <a:ext cx="2965992" cy="7681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a:t>Multiple members, Subject Matter Experts</a:t>
          </a:r>
        </a:p>
      </dsp:txBody>
      <dsp:txXfrm>
        <a:off x="5770354" y="2408914"/>
        <a:ext cx="2965992" cy="768141"/>
      </dsp:txXfrm>
    </dsp:sp>
    <dsp:sp modelId="{413969DD-96DF-4CD2-898C-285B990117E4}">
      <dsp:nvSpPr>
        <dsp:cNvPr id="0" name=""/>
        <dsp:cNvSpPr/>
      </dsp:nvSpPr>
      <dsp:spPr>
        <a:xfrm>
          <a:off x="5770354" y="1906233"/>
          <a:ext cx="2965992" cy="502680"/>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Research</a:t>
          </a:r>
        </a:p>
      </dsp:txBody>
      <dsp:txXfrm>
        <a:off x="5770354" y="1906233"/>
        <a:ext cx="2965992" cy="502680"/>
      </dsp:txXfrm>
    </dsp:sp>
    <dsp:sp modelId="{F15EBBEF-6E4F-4032-B714-5EF9A4F88E70}">
      <dsp:nvSpPr>
        <dsp:cNvPr id="0" name=""/>
        <dsp:cNvSpPr/>
      </dsp:nvSpPr>
      <dsp:spPr>
        <a:xfrm>
          <a:off x="5586791" y="1765031"/>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159B075-2D34-45C3-83EA-B3A74F907AEE}">
      <dsp:nvSpPr>
        <dsp:cNvPr id="0" name=""/>
        <dsp:cNvSpPr/>
      </dsp:nvSpPr>
      <dsp:spPr>
        <a:xfrm>
          <a:off x="5544572"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9844F546-2D93-4B88-B7EB-561E00526FED}">
      <dsp:nvSpPr>
        <dsp:cNvPr id="0" name=""/>
        <dsp:cNvSpPr/>
      </dsp:nvSpPr>
      <dsp:spPr>
        <a:xfrm>
          <a:off x="7550125" y="855687"/>
          <a:ext cx="2965992" cy="9093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66750">
            <a:lnSpc>
              <a:spcPct val="90000"/>
            </a:lnSpc>
            <a:spcBef>
              <a:spcPct val="0"/>
            </a:spcBef>
            <a:spcAft>
              <a:spcPct val="35000"/>
            </a:spcAft>
            <a:buNone/>
          </a:pPr>
          <a:r>
            <a:rPr lang="en-US" sz="1500" kern="1200" dirty="0" err="1"/>
            <a:t>HSlide</a:t>
          </a:r>
          <a:r>
            <a:rPr lang="en-US" sz="1500" kern="1200" dirty="0"/>
            <a:t> Presentation and </a:t>
          </a:r>
          <a:r>
            <a:rPr lang="en-US" sz="1500" kern="1200" dirty="0" err="1"/>
            <a:t>Picturesow</a:t>
          </a:r>
          <a:r>
            <a:rPr lang="en-US" sz="1500" kern="1200" dirty="0"/>
            <a:t> are you presenting  to the class</a:t>
          </a:r>
        </a:p>
      </dsp:txBody>
      <dsp:txXfrm>
        <a:off x="7550125" y="855687"/>
        <a:ext cx="2965992" cy="909343"/>
      </dsp:txXfrm>
    </dsp:sp>
    <dsp:sp modelId="{F6125584-F244-4C8E-B7BD-49AF5C1498D9}">
      <dsp:nvSpPr>
        <dsp:cNvPr id="0" name=""/>
        <dsp:cNvSpPr/>
      </dsp:nvSpPr>
      <dsp:spPr>
        <a:xfrm>
          <a:off x="7550125" y="381246"/>
          <a:ext cx="2965992" cy="474440"/>
        </a:xfrm>
        <a:prstGeom prst="rect">
          <a:avLst/>
        </a:prstGeom>
        <a:gradFill rotWithShape="0">
          <a:gsLst>
            <a:gs pos="0">
              <a:schemeClr val="accent1">
                <a:alpha val="0"/>
                <a:hueOff val="0"/>
                <a:satOff val="0"/>
                <a:lumOff val="0"/>
                <a:alphaOff val="0"/>
                <a:tint val="96000"/>
                <a:satMod val="100000"/>
                <a:lumMod val="104000"/>
              </a:schemeClr>
            </a:gs>
            <a:gs pos="78000">
              <a:schemeClr val="accent1">
                <a:alpha val="0"/>
                <a:hueOff val="0"/>
                <a:satOff val="0"/>
                <a:lumOff val="0"/>
                <a:alphaOff val="0"/>
                <a:shade val="100000"/>
                <a:satMod val="110000"/>
                <a:lumMod val="100000"/>
              </a:schemeClr>
            </a:gs>
          </a:gsLst>
          <a:lin ang="5400000" scaled="0"/>
        </a:gradFill>
        <a:ln w="9525" cap="flat" cmpd="sng" algn="ctr">
          <a:solidFill>
            <a:schemeClr val="accent1">
              <a:alpha val="0"/>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l" defTabSz="1778000">
            <a:lnSpc>
              <a:spcPct val="90000"/>
            </a:lnSpc>
            <a:spcBef>
              <a:spcPct val="0"/>
            </a:spcBef>
            <a:spcAft>
              <a:spcPct val="35000"/>
            </a:spcAft>
            <a:buNone/>
            <a:defRPr b="1"/>
          </a:pPr>
          <a:r>
            <a:rPr lang="en-US" sz="4000" kern="1200" dirty="0"/>
            <a:t>Creation</a:t>
          </a:r>
        </a:p>
      </dsp:txBody>
      <dsp:txXfrm>
        <a:off x="7550125" y="381246"/>
        <a:ext cx="2965992" cy="474440"/>
      </dsp:txXfrm>
    </dsp:sp>
    <dsp:sp modelId="{30505617-B267-4232-8407-64DC3DFB3D93}">
      <dsp:nvSpPr>
        <dsp:cNvPr id="0" name=""/>
        <dsp:cNvSpPr/>
      </dsp:nvSpPr>
      <dsp:spPr>
        <a:xfrm>
          <a:off x="7366562" y="353006"/>
          <a:ext cx="0" cy="1412024"/>
        </a:xfrm>
        <a:prstGeom prst="line">
          <a:avLst/>
        </a:prstGeom>
        <a:noFill/>
        <a:ln w="9525" cap="flat" cmpd="sng" algn="ctr">
          <a:solidFill>
            <a:schemeClr val="dk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A42B95A-8E28-4C6B-BFD5-372EF87BB843}">
      <dsp:nvSpPr>
        <dsp:cNvPr id="0" name=""/>
        <dsp:cNvSpPr/>
      </dsp:nvSpPr>
      <dsp:spPr>
        <a:xfrm>
          <a:off x="7324342" y="1722811"/>
          <a:ext cx="84439" cy="84439"/>
        </a:xfrm>
        <a:prstGeom prst="ellipse">
          <a:avLst/>
        </a:prstGeom>
        <a:gradFill rotWithShape="0">
          <a:gsLst>
            <a:gs pos="0">
              <a:schemeClr val="accent1">
                <a:tint val="96000"/>
                <a:satMod val="100000"/>
                <a:lumMod val="104000"/>
              </a:schemeClr>
            </a:gs>
            <a:gs pos="78000">
              <a:schemeClr val="accent1">
                <a:shade val="100000"/>
                <a:satMod val="110000"/>
                <a:lumMod val="100000"/>
              </a:schemeClr>
            </a:gs>
          </a:gsLst>
          <a:lin ang="5400000" scaled="0"/>
        </a:gradFill>
        <a:ln w="6350" cap="flat" cmpd="sng" algn="ctr">
          <a:solidFill>
            <a:schemeClr val="lt1">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24/3/layout/SimpleTimelineDefaultVariant">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align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2.xml><?xml version="1.0" encoding="utf-8"?>
<dgm:layoutDef xmlns:dgm="http://schemas.openxmlformats.org/drawingml/2006/diagram" xmlns:a="http://schemas.openxmlformats.org/drawingml/2006/main" uniqueId="urn:microsoft.com/office/officeart/2024/3/layout/SimpleTimelineDefaultVariant">
  <dgm:title val="Simple Timeline"/>
  <dgm:desc val="Displays events in chronological order. Each event should have a date or name up to medium length and the option to add a description that can be medium or a bit longer in length."/>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align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2050">
                    <a:solidFill>
                      <a:srgbClr val="000000"/>
                    </a:solidFill>
                    <a:tailEnd type="arrow" w="med" len="med"/>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arrow" w="med" len="med"/>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h" fact="0.178"/>
                        <dgm:constr type="b" for="ch" forName="L2TextContainer1" refType="h" fact="0.5"/>
                        <dgm:constr type="w" for="ch" forName="L1TextContainer1" refType="w" fact="0.83"/>
                        <dgm:constr type="l" for="ch" forName="L1TextContainer1" refType="r" refFor="ch" refForName="DropPinPlaceHolder1"/>
                        <dgm:constr type="t" for="ch" forName="L1TextContainer1" refType="h" fact="0.01"/>
                        <dgm:constr type="b" for="ch" forName="L1TextContainer1" refType="h" fact="0.178"/>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fact="0"/>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23"/>
                        <dgm:constr type="h" for="ch" forName="ConnectorPoint1" refType="h" refFor="ch" refForName="DropPinPlaceHolder1" fact="0.23"/>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1TextContainer1" refType="w" fact="0.83"/>
                        <dgm:constr type="l" for="ch" forName="L1TextContainer1" refType="r" refFor="ch" refForName="DropPinPlaceHolder1"/>
                        <dgm:constr type="b" for="ch" forName="L1TextContainer1" refType="h" fact="0.728"/>
                        <dgm:constr type="t" for="ch" forName="L1TextContainer1" refType="h" fact="0.55"/>
                        <dgm:constr type="w" for="ch" forName="L2TextContainer1" refType="w" fact="0.83"/>
                        <dgm:constr type="l" for="ch" forName="L2TextContainer1" refType="r" refFor="ch" refForName="DropPinPlaceHolder1"/>
                        <dgm:constr type="b" for="ch" forName="L2TextContainer1" refType="b" refFor="ch" refForName="DropPinPlaceHolder1"/>
                        <dgm:constr type="t" for="ch" forName="L2TextContainer1" refType="h" fact="0.728"/>
                        <dgm:constr type="w" for="ch" forName="ConnectLine1"/>
                        <dgm:constr type="ctrX" for="ch" forName="ConnectLine1" refType="ctrX" refFor="ch" refForName="DropPinPlaceHolder1"/>
                        <dgm:constr type="t" for="ch" forName="ConnectLine1" refType="h" fact="0.5"/>
                        <dgm:constr type="b" for="ch" forName="ConnectLine1" refType="b"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fact="0"/>
                  <dgm:constr type="h" for="ch" forName="DropPin1" refType="h" fact="0"/>
                  <dgm:constr type="ctrX" for="ch" forName="DropPin1" refType="w" fact="0"/>
                  <dgm:constr type="ctrY" for="ch" forName="DropPin1" refType="h" fact="0"/>
                  <dgm:constr type="w" for="ch" forName="Ellipse1" refType="w" refFor="ch" refForName="DropPin1" fact="0"/>
                  <dgm:constr type="h" for="ch" forName="Ellipse1" refType="w" refFor="ch" refForName="DropPin1" fact="0"/>
                  <dgm:constr type="ctrX" for="ch" forName="Ellipse1" refType="ctrX" refFor="ch" refForName="DropPin1" fact="0"/>
                  <dgm:constr type="ctrY" for="ch" forName="Ellipse1" refType="ctrY" refFor="ch" refForName="DropPin1" fact="0"/>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1"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1" styleLbl="sibTrans1D1">
                <dgm:alg type="sp"/>
                <dgm:shape xmlns:r="http://schemas.openxmlformats.org/officeDocument/2006/relationships" type="line" r:blip="">
                  <dgm:adj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fact="2"/>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h" fact="0.178"/>
                        <dgm:constr type="b" for="ch" forName="L2TextContainer" refType="h" fact="0.5"/>
                        <dgm:constr type="w" for="ch" forName="L1TextContainer" refType="w" fact="0.83"/>
                        <dgm:constr type="l" for="ch" forName="L1TextContainer" refType="r" refFor="ch" refForName="DropPinPlaceHolder"/>
                        <dgm:constr type="t" for="ch" forName="L1TextContainer" refType="h" fact="0.01"/>
                        <dgm:constr type="b" for="ch" forName="L1TextContainer" refType="h" fact="0.178"/>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fact="0"/>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23"/>
                        <dgm:constr type="h" for="ch" forName="ConnectorPoint" refType="h" refFor="ch" refForName="DropPinPlaceHolder" fact="0.23"/>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1TextContainer" refType="w" fact="0.83"/>
                        <dgm:constr type="l" for="ch" forName="L1TextContainer" refType="r" refFor="ch" refForName="DropPinPlaceHolder"/>
                        <dgm:constr type="b" for="ch" forName="L1TextContainer" refType="h" fact="0.728"/>
                        <dgm:constr type="t" for="ch" forName="L1TextContainer" refType="h" fact="0.55"/>
                        <dgm:constr type="w" for="ch" forName="L2TextContainer" refType="w" fact="0.83"/>
                        <dgm:constr type="l" for="ch" forName="L2TextContainer" refType="r" refFor="ch" refForName="DropPinPlaceHolder"/>
                        <dgm:constr type="b" for="ch" forName="L2TextContainer" refType="b" refFor="ch" refForName="DropPinPlaceHolder"/>
                        <dgm:constr type="t" for="ch" forName="L2TextContainer" refType="h" fact="0.728"/>
                        <dgm:constr type="w" for="ch" forName="ConnectLine"/>
                        <dgm:constr type="ctrX" for="ch" forName="ConnectLine" refType="ctrX" refFor="ch" refForName="DropPinPlaceHolder"/>
                        <dgm:constr type="t" for="ch" forName="ConnectLine" refType="h" fact="0.5"/>
                        <dgm:constr type="b" for="ch" forName="ConnectLine" refType="b"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fact="0"/>
                  <dgm:constr type="h" for="ch" forName="DropPin" refType="h" fact="0"/>
                  <dgm:constr type="ctrX" for="ch" forName="DropPin" refType="w" fact="0"/>
                  <dgm:constr type="ctrY" for="ch" forName="DropPin" refType="h" fact="0"/>
                  <dgm:constr type="w" for="ch" forName="Ellipse" refType="w" refFor="ch" refForName="DropPin" fact="0"/>
                  <dgm:constr type="h" for="ch" forName="Ellipse" refType="w" refFor="ch" refForName="DropPin" fact="0"/>
                  <dgm:constr type="ctrX" for="ch" forName="Ellipse" refType="ctrX" refFor="ch" refForName="DropPin" fact="0"/>
                  <dgm:constr type="ctrY" for="ch" forName="Ellipse" refType="ctrY" refFor="ch" refForName="DropPin" fact="0"/>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if>
                  <dgm:else name="Name88">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dgm:constr type="bMarg"/>
                    </dgm:constrLst>
                  </dgm:else>
                </dgm:choose>
                <dgm:shape xmlns:r="http://schemas.openxmlformats.org/officeDocument/2006/relationships" type="rect" r:blip="">
                  <dgm:adjLst/>
                </dgm:shape>
                <dgm:presOf axis="des" ptType="node"/>
                <dgm:ruleLst>
                  <dgm:rule type="primFontSz" val="5" fact="NaN" max="NaN"/>
                </dgm:ruleLst>
              </dgm:layoutNode>
              <dgm:layoutNode name="L1TextContainer" styleLbl="alignNode1">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dgm:constr type="tMarg"/>
                  <dgm:constr type="bMarg"/>
                </dgm:constrLst>
                <dgm:ruleLst>
                  <dgm:rule type="primFontSz" val="5" fact="NaN" max="NaN"/>
                </dgm:ruleLst>
              </dgm:layoutNode>
              <dgm:layoutNode name="ConnectLine" styleLbl="sibTrans1D1">
                <dgm:alg type="sp"/>
                <dgm:shape xmlns:r="http://schemas.openxmlformats.org/officeDocument/2006/relationships" type="line" r:blip="">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E027C126-DF34-44D7-9A49-5342BA359F53}" type="datetimeFigureOut">
              <a:rPr lang="en-US" smtClean="0"/>
              <a:t>04/14/2026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A120DC-C16C-46F7-A3BC-60B7F0912DA5}" type="slidenum">
              <a:rPr lang="en-US" smtClean="0"/>
              <a:t>‹#›</a:t>
            </a:fld>
            <a:endParaRPr lang="en-US"/>
          </a:p>
        </p:txBody>
      </p:sp>
    </p:spTree>
    <p:extLst>
      <p:ext uri="{BB962C8B-B14F-4D97-AF65-F5344CB8AC3E}">
        <p14:creationId xmlns:p14="http://schemas.microsoft.com/office/powerpoint/2010/main" val="126242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myself</a:t>
            </a:r>
          </a:p>
          <a:p>
            <a:endParaRPr lang="en-US" dirty="0"/>
          </a:p>
          <a:p>
            <a:r>
              <a:rPr lang="en-US" dirty="0"/>
              <a:t>Empower Chapter Leaders and their membership to create education that aligns with their local membership needs</a:t>
            </a:r>
          </a:p>
          <a:p>
            <a:endParaRPr lang="en-US" dirty="0"/>
          </a:p>
          <a:p>
            <a:r>
              <a:rPr lang="en-US" dirty="0"/>
              <a:t>This is how we at OPTA has designed well-structured and replicable education programs that promote clarity, consistence and confidence within their membership.</a:t>
            </a:r>
          </a:p>
        </p:txBody>
      </p:sp>
      <p:sp>
        <p:nvSpPr>
          <p:cNvPr id="4" name="Slide Number Placeholder 3"/>
          <p:cNvSpPr>
            <a:spLocks noGrp="1"/>
          </p:cNvSpPr>
          <p:nvPr>
            <p:ph type="sldNum" sz="quarter" idx="5"/>
          </p:nvPr>
        </p:nvSpPr>
        <p:spPr/>
        <p:txBody>
          <a:bodyPr/>
          <a:lstStyle/>
          <a:p>
            <a:fld id="{41A120DC-C16C-46F7-A3BC-60B7F0912DA5}" type="slidenum">
              <a:rPr lang="en-US" smtClean="0"/>
              <a:t>1</a:t>
            </a:fld>
            <a:endParaRPr lang="en-US"/>
          </a:p>
        </p:txBody>
      </p:sp>
    </p:spTree>
    <p:extLst>
      <p:ext uri="{BB962C8B-B14F-4D97-AF65-F5344CB8AC3E}">
        <p14:creationId xmlns:p14="http://schemas.microsoft.com/office/powerpoint/2010/main" val="9860895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1"/>
        <p:cNvGrpSpPr/>
        <p:nvPr/>
      </p:nvGrpSpPr>
      <p:grpSpPr>
        <a:xfrm>
          <a:off x="0" y="0"/>
          <a:ext cx="0" cy="0"/>
          <a:chOff x="0" y="0"/>
          <a:chExt cx="0" cy="0"/>
        </a:xfrm>
      </p:grpSpPr>
      <p:sp>
        <p:nvSpPr>
          <p:cNvPr id="4772" name="Google Shape;4772;p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73" name="Google Shape;4773;p96:notes"/>
          <p:cNvSpPr txBox="1">
            <a:spLocks noGrp="1"/>
          </p:cNvSpPr>
          <p:nvPr>
            <p:ph type="body" idx="1"/>
          </p:nvPr>
        </p:nvSpPr>
        <p:spPr>
          <a:xfrm>
            <a:off x="685800" y="4400549"/>
            <a:ext cx="5486400" cy="3600451"/>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100" dirty="0">
                <a:latin typeface="Arial"/>
                <a:ea typeface="Arial"/>
                <a:cs typeface="Arial"/>
                <a:sym typeface="Arial"/>
              </a:rPr>
              <a:t>We thank you very much for being here today.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4774" name="Google Shape;4774;p9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A120DC-C16C-46F7-A3BC-60B7F0912DA5}" type="slidenum">
              <a:rPr lang="en-US" smtClean="0"/>
              <a:t>2</a:t>
            </a:fld>
            <a:endParaRPr lang="en-US"/>
          </a:p>
        </p:txBody>
      </p:sp>
    </p:spTree>
    <p:extLst>
      <p:ext uri="{BB962C8B-B14F-4D97-AF65-F5344CB8AC3E}">
        <p14:creationId xmlns:p14="http://schemas.microsoft.com/office/powerpoint/2010/main" val="2350233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9937A-240D-CA8A-98F0-DF43129AB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877EE8-C6AD-0451-BA7E-3EC92CDCF6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81AC7-6A69-A36F-E46B-129205D3B03B}"/>
              </a:ext>
            </a:extLst>
          </p:cNvPr>
          <p:cNvSpPr>
            <a:spLocks noGrp="1"/>
          </p:cNvSpPr>
          <p:nvPr>
            <p:ph type="body" idx="1"/>
          </p:nvPr>
        </p:nvSpPr>
        <p:spPr/>
        <p:txBody>
          <a:bodyPr/>
          <a:lstStyle/>
          <a:p>
            <a:r>
              <a:rPr lang="en-US" dirty="0"/>
              <a:t>We are all constantly explaining things every day.</a:t>
            </a:r>
          </a:p>
          <a:p>
            <a:endParaRPr lang="en-US" dirty="0"/>
          </a:p>
          <a:p>
            <a:r>
              <a:rPr lang="en-US" dirty="0"/>
              <a:t>At least for a class, the students want to be there, learn and will believe us.</a:t>
            </a:r>
          </a:p>
          <a:p>
            <a:endParaRPr lang="en-US" dirty="0"/>
          </a:p>
          <a:p>
            <a:r>
              <a:rPr lang="en-US" dirty="0"/>
              <a:t>So – I believe that anyone and everyone can be a part of your Chapter education development</a:t>
            </a:r>
          </a:p>
        </p:txBody>
      </p:sp>
      <p:sp>
        <p:nvSpPr>
          <p:cNvPr id="4" name="Slide Number Placeholder 3">
            <a:extLst>
              <a:ext uri="{FF2B5EF4-FFF2-40B4-BE49-F238E27FC236}">
                <a16:creationId xmlns:a16="http://schemas.microsoft.com/office/drawing/2014/main" id="{00030AAC-1855-6351-33FD-EDC7B90DE566}"/>
              </a:ext>
            </a:extLst>
          </p:cNvPr>
          <p:cNvSpPr>
            <a:spLocks noGrp="1"/>
          </p:cNvSpPr>
          <p:nvPr>
            <p:ph type="sldNum" sz="quarter" idx="5"/>
          </p:nvPr>
        </p:nvSpPr>
        <p:spPr/>
        <p:txBody>
          <a:bodyPr/>
          <a:lstStyle/>
          <a:p>
            <a:fld id="{41A120DC-C16C-46F7-A3BC-60B7F0912DA5}" type="slidenum">
              <a:rPr lang="en-US" smtClean="0"/>
              <a:t>3</a:t>
            </a:fld>
            <a:endParaRPr lang="en-US"/>
          </a:p>
        </p:txBody>
      </p:sp>
    </p:spTree>
    <p:extLst>
      <p:ext uri="{BB962C8B-B14F-4D97-AF65-F5344CB8AC3E}">
        <p14:creationId xmlns:p14="http://schemas.microsoft.com/office/powerpoint/2010/main" val="3907683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01310D-F903-7880-6004-E085EE3E73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8F73C0-1CD3-911C-32A4-786F75D807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13E396-63E0-E15F-0D9E-405D51C4A1C5}"/>
              </a:ext>
            </a:extLst>
          </p:cNvPr>
          <p:cNvSpPr>
            <a:spLocks noGrp="1"/>
          </p:cNvSpPr>
          <p:nvPr>
            <p:ph type="body" idx="1"/>
          </p:nvPr>
        </p:nvSpPr>
        <p:spPr/>
        <p:txBody>
          <a:bodyPr/>
          <a:lstStyle/>
          <a:p>
            <a:r>
              <a:rPr lang="en-US" dirty="0"/>
              <a:t>History – OPTA founded to create classes for PTs in Oregon</a:t>
            </a:r>
          </a:p>
          <a:p>
            <a:r>
              <a:rPr lang="en-US" dirty="0"/>
              <a:t>Mission – to create education beyond customer service</a:t>
            </a:r>
          </a:p>
          <a:p>
            <a:r>
              <a:rPr lang="en-US" dirty="0"/>
              <a:t>Why – </a:t>
            </a:r>
          </a:p>
          <a:p>
            <a:r>
              <a:rPr lang="en-US" dirty="0"/>
              <a:t>	1. Oregon has one building code, but 124 jurisdictions of various sizes and local rules.  </a:t>
            </a:r>
          </a:p>
          <a:p>
            <a:r>
              <a:rPr lang="en-US" dirty="0"/>
              <a:t>	2. Permit Technician’s roles vary from department to department</a:t>
            </a:r>
          </a:p>
          <a:p>
            <a:r>
              <a:rPr lang="en-US" dirty="0"/>
              <a:t>		Size of Jurisdiction, Number of Permit Technicians</a:t>
            </a:r>
          </a:p>
          <a:p>
            <a:r>
              <a:rPr lang="en-US" dirty="0"/>
              <a:t>	3. Consistency for Contractors, Architect, Homeowners</a:t>
            </a:r>
          </a:p>
          <a:p>
            <a:r>
              <a:rPr lang="en-US" dirty="0"/>
              <a:t>		Jackson County, Oregon – 1 of 36 counties, 9 Building Departments, 12 Planning Departments, 4 Permitting Software</a:t>
            </a:r>
          </a:p>
          <a:p>
            <a:r>
              <a:rPr lang="en-US" dirty="0"/>
              <a:t>		Also – we border California. </a:t>
            </a:r>
          </a:p>
          <a:p>
            <a:pPr>
              <a:lnSpc>
                <a:spcPct val="150000"/>
              </a:lnSpc>
            </a:pPr>
            <a:r>
              <a:rPr lang="en-US" dirty="0"/>
              <a:t>	4. </a:t>
            </a:r>
            <a:r>
              <a:rPr lang="en-US" sz="1200" dirty="0"/>
              <a:t>New employees all the time – </a:t>
            </a:r>
          </a:p>
          <a:p>
            <a:pPr>
              <a:lnSpc>
                <a:spcPct val="150000"/>
              </a:lnSpc>
            </a:pPr>
            <a:r>
              <a:rPr lang="en-US" sz="1200" dirty="0"/>
              <a:t>		May not have SOPs in office</a:t>
            </a:r>
          </a:p>
          <a:p>
            <a:pPr>
              <a:lnSpc>
                <a:spcPct val="150000"/>
              </a:lnSpc>
            </a:pPr>
            <a:r>
              <a:rPr lang="en-US" sz="1200" dirty="0"/>
              <a:t>		Those in the office may not share information or be good teachers</a:t>
            </a:r>
          </a:p>
          <a:p>
            <a:pPr>
              <a:lnSpc>
                <a:spcPct val="150000"/>
              </a:lnSpc>
            </a:pPr>
            <a:r>
              <a:rPr lang="en-US" sz="1200" dirty="0"/>
              <a:t>		Help everyone be better</a:t>
            </a:r>
          </a:p>
          <a:p>
            <a:r>
              <a:rPr lang="en-US" dirty="0"/>
              <a:t>We also want to learn from all of you.  </a:t>
            </a:r>
          </a:p>
          <a:p>
            <a:r>
              <a:rPr lang="en-US" dirty="0"/>
              <a:t>What are your local, state, or regional topics.  </a:t>
            </a:r>
          </a:p>
          <a:p>
            <a:r>
              <a:rPr lang="en-US" dirty="0"/>
              <a:t>This is to help all of us be better and be that 3</a:t>
            </a:r>
            <a:r>
              <a:rPr lang="en-US" baseline="30000" dirty="0"/>
              <a:t>rd</a:t>
            </a:r>
            <a:r>
              <a:rPr lang="en-US" dirty="0"/>
              <a:t> leg of Public Safety</a:t>
            </a:r>
          </a:p>
          <a:p>
            <a:endParaRPr lang="en-US" dirty="0"/>
          </a:p>
        </p:txBody>
      </p:sp>
      <p:sp>
        <p:nvSpPr>
          <p:cNvPr id="4" name="Slide Number Placeholder 3">
            <a:extLst>
              <a:ext uri="{FF2B5EF4-FFF2-40B4-BE49-F238E27FC236}">
                <a16:creationId xmlns:a16="http://schemas.microsoft.com/office/drawing/2014/main" id="{8656C6C5-DA57-9DDF-DC6B-A2AB84D58E2C}"/>
              </a:ext>
            </a:extLst>
          </p:cNvPr>
          <p:cNvSpPr>
            <a:spLocks noGrp="1"/>
          </p:cNvSpPr>
          <p:nvPr>
            <p:ph type="sldNum" sz="quarter" idx="5"/>
          </p:nvPr>
        </p:nvSpPr>
        <p:spPr/>
        <p:txBody>
          <a:bodyPr/>
          <a:lstStyle/>
          <a:p>
            <a:fld id="{41A120DC-C16C-46F7-A3BC-60B7F0912DA5}" type="slidenum">
              <a:rPr lang="en-US" smtClean="0"/>
              <a:t>4</a:t>
            </a:fld>
            <a:endParaRPr lang="en-US"/>
          </a:p>
        </p:txBody>
      </p:sp>
    </p:spTree>
    <p:extLst>
      <p:ext uri="{BB962C8B-B14F-4D97-AF65-F5344CB8AC3E}">
        <p14:creationId xmlns:p14="http://schemas.microsoft.com/office/powerpoint/2010/main" val="17062767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2C19B-45C0-E990-2550-893B570989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D5E6AE-F7E8-7E49-B9CB-022CE9F537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E054CC-A46F-5E2F-E6BA-2E7C6A33B155}"/>
              </a:ext>
            </a:extLst>
          </p:cNvPr>
          <p:cNvSpPr>
            <a:spLocks noGrp="1"/>
          </p:cNvSpPr>
          <p:nvPr>
            <p:ph type="body" idx="1"/>
          </p:nvPr>
        </p:nvSpPr>
        <p:spPr/>
        <p:txBody>
          <a:bodyPr/>
          <a:lstStyle/>
          <a:p>
            <a:pPr>
              <a:lnSpc>
                <a:spcPct val="150000"/>
              </a:lnSpc>
            </a:pPr>
            <a:r>
              <a:rPr lang="en-US" sz="1200" dirty="0"/>
              <a:t>Lots of options for classes</a:t>
            </a:r>
          </a:p>
          <a:p>
            <a:pPr>
              <a:lnSpc>
                <a:spcPct val="150000"/>
              </a:lnSpc>
            </a:pPr>
            <a:endParaRPr lang="en-US" sz="1200" dirty="0"/>
          </a:p>
          <a:p>
            <a:pPr>
              <a:lnSpc>
                <a:spcPct val="150000"/>
              </a:lnSpc>
            </a:pPr>
            <a:r>
              <a:rPr lang="en-US" sz="1200" dirty="0"/>
              <a:t>Doesn’t have to be ‘Traditional’ or ‘What we have always done’</a:t>
            </a:r>
          </a:p>
        </p:txBody>
      </p:sp>
      <p:sp>
        <p:nvSpPr>
          <p:cNvPr id="4" name="Slide Number Placeholder 3">
            <a:extLst>
              <a:ext uri="{FF2B5EF4-FFF2-40B4-BE49-F238E27FC236}">
                <a16:creationId xmlns:a16="http://schemas.microsoft.com/office/drawing/2014/main" id="{E54E0ABC-9286-EB00-6493-DB694A4ADF73}"/>
              </a:ext>
            </a:extLst>
          </p:cNvPr>
          <p:cNvSpPr>
            <a:spLocks noGrp="1"/>
          </p:cNvSpPr>
          <p:nvPr>
            <p:ph type="sldNum" sz="quarter" idx="5"/>
          </p:nvPr>
        </p:nvSpPr>
        <p:spPr/>
        <p:txBody>
          <a:bodyPr/>
          <a:lstStyle/>
          <a:p>
            <a:fld id="{41A120DC-C16C-46F7-A3BC-60B7F0912DA5}" type="slidenum">
              <a:rPr lang="en-US" smtClean="0"/>
              <a:t>5</a:t>
            </a:fld>
            <a:endParaRPr lang="en-US"/>
          </a:p>
        </p:txBody>
      </p:sp>
    </p:spTree>
    <p:extLst>
      <p:ext uri="{BB962C8B-B14F-4D97-AF65-F5344CB8AC3E}">
        <p14:creationId xmlns:p14="http://schemas.microsoft.com/office/powerpoint/2010/main" val="560825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2C844-8224-91CB-F2B0-7707490F63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CE7B84-583B-6D02-F2E3-E260205C0C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AB40DE-3CCB-7ECC-048C-B4FA757572BF}"/>
              </a:ext>
            </a:extLst>
          </p:cNvPr>
          <p:cNvSpPr>
            <a:spLocks noGrp="1"/>
          </p:cNvSpPr>
          <p:nvPr>
            <p:ph type="body" idx="1"/>
          </p:nvPr>
        </p:nvSpPr>
        <p:spPr/>
        <p:txBody>
          <a:bodyPr/>
          <a:lstStyle/>
          <a:p>
            <a:r>
              <a:rPr lang="en-US" dirty="0"/>
              <a:t>Generally – When we teach ourselves we aren’t charging the chapter because we are getting paid through our jurisdiction.</a:t>
            </a:r>
          </a:p>
        </p:txBody>
      </p:sp>
      <p:sp>
        <p:nvSpPr>
          <p:cNvPr id="4" name="Slide Number Placeholder 3">
            <a:extLst>
              <a:ext uri="{FF2B5EF4-FFF2-40B4-BE49-F238E27FC236}">
                <a16:creationId xmlns:a16="http://schemas.microsoft.com/office/drawing/2014/main" id="{3DF4DA7F-4763-A253-6BB0-14E9512F7DA7}"/>
              </a:ext>
            </a:extLst>
          </p:cNvPr>
          <p:cNvSpPr>
            <a:spLocks noGrp="1"/>
          </p:cNvSpPr>
          <p:nvPr>
            <p:ph type="sldNum" sz="quarter" idx="5"/>
          </p:nvPr>
        </p:nvSpPr>
        <p:spPr/>
        <p:txBody>
          <a:bodyPr/>
          <a:lstStyle/>
          <a:p>
            <a:fld id="{41A120DC-C16C-46F7-A3BC-60B7F0912DA5}" type="slidenum">
              <a:rPr lang="en-US" smtClean="0"/>
              <a:t>6</a:t>
            </a:fld>
            <a:endParaRPr lang="en-US"/>
          </a:p>
        </p:txBody>
      </p:sp>
    </p:spTree>
    <p:extLst>
      <p:ext uri="{BB962C8B-B14F-4D97-AF65-F5344CB8AC3E}">
        <p14:creationId xmlns:p14="http://schemas.microsoft.com/office/powerpoint/2010/main" val="2390478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7BD3D-16B8-2F3F-8F88-BC336DC12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84BB9-B112-AE92-FDEA-794181EB24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24A402-E31F-9677-88D4-587A2F69B49A}"/>
              </a:ext>
            </a:extLst>
          </p:cNvPr>
          <p:cNvSpPr>
            <a:spLocks noGrp="1"/>
          </p:cNvSpPr>
          <p:nvPr>
            <p:ph type="body" idx="1"/>
          </p:nvPr>
        </p:nvSpPr>
        <p:spPr/>
        <p:txBody>
          <a:bodyPr/>
          <a:lstStyle/>
          <a:p>
            <a:pPr>
              <a:lnSpc>
                <a:spcPct val="150000"/>
              </a:lnSpc>
            </a:pPr>
            <a:r>
              <a:rPr lang="en-US" sz="1200" dirty="0"/>
              <a:t>Tenant Improvement for the Permit Technician – IN PERSON – Became Decode the Code Part 1 and 2 for VIRTUAL</a:t>
            </a:r>
          </a:p>
          <a:p>
            <a:pPr>
              <a:lnSpc>
                <a:spcPct val="150000"/>
              </a:lnSpc>
            </a:pPr>
            <a:endParaRPr lang="en-US" sz="1200" dirty="0"/>
          </a:p>
          <a:p>
            <a:pPr>
              <a:lnSpc>
                <a:spcPct val="150000"/>
              </a:lnSpc>
            </a:pPr>
            <a:r>
              <a:rPr lang="en-US" sz="1200" dirty="0"/>
              <a:t>Too time consuming (for chapter volunteers) to do in person twice a year so changed to VIRTUAL to still educate our membership</a:t>
            </a:r>
          </a:p>
          <a:p>
            <a:pPr>
              <a:lnSpc>
                <a:spcPct val="150000"/>
              </a:lnSpc>
            </a:pPr>
            <a:endParaRPr lang="en-US" sz="1200" dirty="0"/>
          </a:p>
        </p:txBody>
      </p:sp>
      <p:sp>
        <p:nvSpPr>
          <p:cNvPr id="4" name="Slide Number Placeholder 3">
            <a:extLst>
              <a:ext uri="{FF2B5EF4-FFF2-40B4-BE49-F238E27FC236}">
                <a16:creationId xmlns:a16="http://schemas.microsoft.com/office/drawing/2014/main" id="{C710A1CA-9714-CA32-9E10-3DD3545EA4A9}"/>
              </a:ext>
            </a:extLst>
          </p:cNvPr>
          <p:cNvSpPr>
            <a:spLocks noGrp="1"/>
          </p:cNvSpPr>
          <p:nvPr>
            <p:ph type="sldNum" sz="quarter" idx="5"/>
          </p:nvPr>
        </p:nvSpPr>
        <p:spPr/>
        <p:txBody>
          <a:bodyPr/>
          <a:lstStyle/>
          <a:p>
            <a:fld id="{41A120DC-C16C-46F7-A3BC-60B7F0912DA5}" type="slidenum">
              <a:rPr lang="en-US" smtClean="0"/>
              <a:t>7</a:t>
            </a:fld>
            <a:endParaRPr lang="en-US"/>
          </a:p>
        </p:txBody>
      </p:sp>
    </p:spTree>
    <p:extLst>
      <p:ext uri="{BB962C8B-B14F-4D97-AF65-F5344CB8AC3E}">
        <p14:creationId xmlns:p14="http://schemas.microsoft.com/office/powerpoint/2010/main" val="35861604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Sprinkle in OPTA examples through each section and ask the audience!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does your chapter need?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IDEAS – Where do the class ideas come from?  Is there a consistent question that you have to answer for a lot of people?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CLASS Format – How much time do you have?  How long will it take to explain the topic?  How soon until the class 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FRAMEWORK – Instructors – How will you get to the education goal?  We are all already teaching daily.  Everyday in every position.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RESEARCH – Take the answers to the initial question and develop a presentation around the idea.  One person could create the outline and share the workload of research.  Is there someone in your chapter that has a lot of photos for examples?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PRESENTATION – Not required to be super fancy.  I realize even more now that I am creating content for my chapter, that the students just want to connect and learn.  AI helps a lot too.  It can take your outline and create a good slide show.  Is it a hands-on lesson?</a:t>
            </a:r>
          </a:p>
          <a:p>
            <a:endParaRPr lang="en-US" dirty="0"/>
          </a:p>
          <a:p>
            <a:endParaRPr lang="en-US" dirty="0"/>
          </a:p>
        </p:txBody>
      </p:sp>
      <p:sp>
        <p:nvSpPr>
          <p:cNvPr id="4" name="Slide Number Placeholder 3"/>
          <p:cNvSpPr>
            <a:spLocks noGrp="1"/>
          </p:cNvSpPr>
          <p:nvPr>
            <p:ph type="sldNum" sz="quarter" idx="5"/>
          </p:nvPr>
        </p:nvSpPr>
        <p:spPr/>
        <p:txBody>
          <a:bodyPr/>
          <a:lstStyle/>
          <a:p>
            <a:fld id="{41A120DC-C16C-46F7-A3BC-60B7F0912DA5}" type="slidenum">
              <a:rPr lang="en-US" smtClean="0"/>
              <a:t>8</a:t>
            </a:fld>
            <a:endParaRPr lang="en-US"/>
          </a:p>
        </p:txBody>
      </p:sp>
    </p:spTree>
    <p:extLst>
      <p:ext uri="{BB962C8B-B14F-4D97-AF65-F5344CB8AC3E}">
        <p14:creationId xmlns:p14="http://schemas.microsoft.com/office/powerpoint/2010/main" val="2468098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730BC-7131-0AC6-95BF-7DB026E67C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427BEC-B3BE-96BC-013C-AB968A5EE6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20946C-E18B-3BFC-33C0-FDFCAB182A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Who from your membership can create classes???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IDEAS – Where do the class ideas come from?  Is there a consistent question that you have to answer for a lot of people? Do you work with a state or local agency that also gets questions – BCD or </a:t>
            </a:r>
            <a:r>
              <a:rPr lang="en-US" dirty="0" err="1"/>
              <a:t>ePermitting</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CLASS Format – How much time do you have?  How long will it take to explain the topic?  How soon until the class date.  What will work to get to the answers for the audience.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FRAMEWORK – Instructors – Education Committee Members,  Industry, Subject matter experts.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RESEARCH – Take the answers to the initial question and develop a presentation around the idea.  One person could create the outline and share the workload of research.  Is there someone in your chapter that has a lot of photos for examples?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PRESENTATION – Not required to be super fancy.  I even more now that I am creating content for my chapter, realize that the students just want to connect and learn.  AI helps a lot too.  It can take your outline and create a good slide show.  Is it a hands-on lesson?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ARE USING PHOTOS OR VIDEOS THAT AREN’T YOUR OWN – CITE THE SOURCE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****SLIDE SHOW MAY NOT BE REQUIRED</a:t>
            </a:r>
          </a:p>
          <a:p>
            <a:endParaRPr lang="en-US" dirty="0"/>
          </a:p>
        </p:txBody>
      </p:sp>
      <p:sp>
        <p:nvSpPr>
          <p:cNvPr id="4" name="Slide Number Placeholder 3">
            <a:extLst>
              <a:ext uri="{FF2B5EF4-FFF2-40B4-BE49-F238E27FC236}">
                <a16:creationId xmlns:a16="http://schemas.microsoft.com/office/drawing/2014/main" id="{0D93D626-DBC5-B1C6-0ACA-C081788AA923}"/>
              </a:ext>
            </a:extLst>
          </p:cNvPr>
          <p:cNvSpPr>
            <a:spLocks noGrp="1"/>
          </p:cNvSpPr>
          <p:nvPr>
            <p:ph type="sldNum" sz="quarter" idx="5"/>
          </p:nvPr>
        </p:nvSpPr>
        <p:spPr/>
        <p:txBody>
          <a:bodyPr/>
          <a:lstStyle/>
          <a:p>
            <a:fld id="{41A120DC-C16C-46F7-A3BC-60B7F0912DA5}" type="slidenum">
              <a:rPr lang="en-US" smtClean="0"/>
              <a:t>9</a:t>
            </a:fld>
            <a:endParaRPr lang="en-US"/>
          </a:p>
        </p:txBody>
      </p:sp>
    </p:spTree>
    <p:extLst>
      <p:ext uri="{BB962C8B-B14F-4D97-AF65-F5344CB8AC3E}">
        <p14:creationId xmlns:p14="http://schemas.microsoft.com/office/powerpoint/2010/main" val="39381599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04/14/2026</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04/14/2026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04/14/2026</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04/14/2026</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04/14/2026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04/14/2026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04/14/2026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04/14/2026</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04/14/2026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04/14/2026</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04/14/2026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04/14/2026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04/14/2026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04/14/2026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04/14/2026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04/14/2026</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LockeSK@jacksoncountyor.gov"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2A73E-C823-4504-33CE-01C0CDA0F493}"/>
              </a:ext>
            </a:extLst>
          </p:cNvPr>
          <p:cNvSpPr>
            <a:spLocks noGrp="1"/>
          </p:cNvSpPr>
          <p:nvPr>
            <p:ph type="ctrTitle"/>
          </p:nvPr>
        </p:nvSpPr>
        <p:spPr>
          <a:xfrm>
            <a:off x="716280" y="1803405"/>
            <a:ext cx="10668000" cy="1825096"/>
          </a:xfrm>
        </p:spPr>
        <p:txBody>
          <a:bodyPr>
            <a:noAutofit/>
          </a:bodyPr>
          <a:lstStyle/>
          <a:p>
            <a:r>
              <a:rPr lang="en-US" sz="6600" dirty="0"/>
              <a:t>Creating consistency through education</a:t>
            </a:r>
          </a:p>
        </p:txBody>
      </p:sp>
      <p:sp>
        <p:nvSpPr>
          <p:cNvPr id="3" name="Subtitle 2">
            <a:extLst>
              <a:ext uri="{FF2B5EF4-FFF2-40B4-BE49-F238E27FC236}">
                <a16:creationId xmlns:a16="http://schemas.microsoft.com/office/drawing/2014/main" id="{03034095-C6FA-6E7B-C1D9-5973CFB42AE1}"/>
              </a:ext>
            </a:extLst>
          </p:cNvPr>
          <p:cNvSpPr>
            <a:spLocks noGrp="1"/>
          </p:cNvSpPr>
          <p:nvPr>
            <p:ph type="subTitle" idx="1"/>
          </p:nvPr>
        </p:nvSpPr>
        <p:spPr>
          <a:xfrm>
            <a:off x="1371600" y="3931920"/>
            <a:ext cx="9448800" cy="1082040"/>
          </a:xfrm>
        </p:spPr>
        <p:txBody>
          <a:bodyPr>
            <a:noAutofit/>
          </a:bodyPr>
          <a:lstStyle/>
          <a:p>
            <a:r>
              <a:rPr lang="en-US" sz="3200" dirty="0"/>
              <a:t>Serena Locke</a:t>
            </a:r>
          </a:p>
          <a:p>
            <a:r>
              <a:rPr lang="en-US" sz="3200"/>
              <a:t>April 18, </a:t>
            </a:r>
            <a:r>
              <a:rPr lang="en-US" sz="3200" dirty="0"/>
              <a:t>2026</a:t>
            </a:r>
          </a:p>
        </p:txBody>
      </p:sp>
    </p:spTree>
    <p:extLst>
      <p:ext uri="{BB962C8B-B14F-4D97-AF65-F5344CB8AC3E}">
        <p14:creationId xmlns:p14="http://schemas.microsoft.com/office/powerpoint/2010/main" val="2462334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775"/>
        <p:cNvGrpSpPr/>
        <p:nvPr/>
      </p:nvGrpSpPr>
      <p:grpSpPr>
        <a:xfrm>
          <a:off x="0" y="0"/>
          <a:ext cx="0" cy="0"/>
          <a:chOff x="0" y="0"/>
          <a:chExt cx="0" cy="0"/>
        </a:xfrm>
      </p:grpSpPr>
      <p:sp>
        <p:nvSpPr>
          <p:cNvPr id="4776" name="Google Shape;4776;p96"/>
          <p:cNvSpPr txBox="1">
            <a:spLocks noGrp="1"/>
          </p:cNvSpPr>
          <p:nvPr>
            <p:ph type="ctrTitle"/>
          </p:nvPr>
        </p:nvSpPr>
        <p:spPr>
          <a:xfrm>
            <a:off x="2667000" y="1135626"/>
            <a:ext cx="6858000" cy="1076632"/>
          </a:xfrm>
          <a:prstGeom prst="rect">
            <a:avLst/>
          </a:prstGeom>
          <a:noFill/>
          <a:ln>
            <a:noFill/>
          </a:ln>
        </p:spPr>
        <p:txBody>
          <a:bodyPr spcFirstLastPara="1" vert="horz" wrap="square" lIns="68569" tIns="34275" rIns="68569" bIns="34275" rtlCol="0" anchor="b" anchorCtr="0">
            <a:normAutofit/>
          </a:bodyPr>
          <a:lstStyle/>
          <a:p>
            <a:pPr>
              <a:buClr>
                <a:srgbClr val="F8FFF5"/>
              </a:buClr>
            </a:pPr>
            <a:r>
              <a:rPr lang="en-US" dirty="0">
                <a:solidFill>
                  <a:srgbClr val="F8FFF5"/>
                </a:solidFill>
              </a:rPr>
              <a:t>Thank you!</a:t>
            </a:r>
            <a:endParaRPr dirty="0"/>
          </a:p>
        </p:txBody>
      </p:sp>
      <p:sp>
        <p:nvSpPr>
          <p:cNvPr id="2" name="TextBox 1">
            <a:extLst>
              <a:ext uri="{FF2B5EF4-FFF2-40B4-BE49-F238E27FC236}">
                <a16:creationId xmlns:a16="http://schemas.microsoft.com/office/drawing/2014/main" id="{2907842B-6A14-34E2-8128-3B90A778054A}"/>
              </a:ext>
            </a:extLst>
          </p:cNvPr>
          <p:cNvSpPr txBox="1"/>
          <p:nvPr/>
        </p:nvSpPr>
        <p:spPr>
          <a:xfrm>
            <a:off x="3287486" y="2476787"/>
            <a:ext cx="5617028" cy="2422010"/>
          </a:xfrm>
          <a:prstGeom prst="rect">
            <a:avLst/>
          </a:prstGeom>
          <a:noFill/>
        </p:spPr>
        <p:txBody>
          <a:bodyPr wrap="square" rtlCol="0">
            <a:spAutoFit/>
          </a:bodyPr>
          <a:lstStyle/>
          <a:p>
            <a:pPr defTabSz="685800">
              <a:lnSpc>
                <a:spcPct val="115000"/>
              </a:lnSpc>
            </a:pPr>
            <a:r>
              <a:rPr lang="en-US" b="1" dirty="0"/>
              <a:t>Serena Locke, CPT</a:t>
            </a:r>
            <a:endParaRPr lang="en-US" dirty="0"/>
          </a:p>
          <a:p>
            <a:pPr defTabSz="685800">
              <a:lnSpc>
                <a:spcPct val="115000"/>
              </a:lnSpc>
              <a:spcBef>
                <a:spcPts val="450"/>
              </a:spcBef>
            </a:pPr>
            <a:r>
              <a:rPr lang="en-US" dirty="0"/>
              <a:t>Jackson County Development Services, Oregon</a:t>
            </a:r>
          </a:p>
          <a:p>
            <a:pPr defTabSz="685800">
              <a:lnSpc>
                <a:spcPct val="115000"/>
              </a:lnSpc>
              <a:spcBef>
                <a:spcPts val="450"/>
              </a:spcBef>
            </a:pPr>
            <a:r>
              <a:rPr lang="en-US" dirty="0"/>
              <a:t>Past-President for </a:t>
            </a:r>
          </a:p>
          <a:p>
            <a:pPr defTabSz="685800">
              <a:lnSpc>
                <a:spcPct val="115000"/>
              </a:lnSpc>
            </a:pPr>
            <a:r>
              <a:rPr lang="en-US" dirty="0"/>
              <a:t>Oregon Permit Technicians Association  and </a:t>
            </a:r>
            <a:r>
              <a:rPr lang="en-US" dirty="0" err="1"/>
              <a:t>PermitTechNation</a:t>
            </a:r>
            <a:r>
              <a:rPr lang="en-US" dirty="0"/>
              <a:t> </a:t>
            </a:r>
          </a:p>
          <a:p>
            <a:pPr defTabSz="685800">
              <a:lnSpc>
                <a:spcPct val="115000"/>
              </a:lnSpc>
            </a:pPr>
            <a:r>
              <a:rPr lang="en-US" dirty="0"/>
              <a:t>Phone: 541-774-6925</a:t>
            </a:r>
          </a:p>
          <a:p>
            <a:pPr defTabSz="685800">
              <a:lnSpc>
                <a:spcPct val="115000"/>
              </a:lnSpc>
            </a:pPr>
            <a:r>
              <a:rPr lang="en-US" u="sng" dirty="0">
                <a:hlinkClick r:id="rId3">
                  <a:extLst>
                    <a:ext uri="{A12FA001-AC4F-418D-AE19-62706E023703}">
                      <ahyp:hlinkClr xmlns:ahyp="http://schemas.microsoft.com/office/drawing/2018/hyperlinkcolor" val="tx"/>
                    </a:ext>
                  </a:extLst>
                </a:hlinkClick>
              </a:rPr>
              <a:t>LockeSK@jacksoncountyor.gov</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76"/>
                                        </p:tgtEl>
                                        <p:attrNameLst>
                                          <p:attrName>style.visibility</p:attrName>
                                        </p:attrNameLst>
                                      </p:cBhvr>
                                      <p:to>
                                        <p:strVal val="visible"/>
                                      </p:to>
                                    </p:set>
                                    <p:animEffect transition="in" filter="fade">
                                      <p:cBhvr>
                                        <p:cTn id="7" dur="2000"/>
                                        <p:tgtEl>
                                          <p:spTgt spid="47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58C3A-97C2-6A10-6E6D-85FAEE6406F5}"/>
              </a:ext>
            </a:extLst>
          </p:cNvPr>
          <p:cNvSpPr>
            <a:spLocks noGrp="1"/>
          </p:cNvSpPr>
          <p:nvPr>
            <p:ph type="title"/>
          </p:nvPr>
        </p:nvSpPr>
        <p:spPr>
          <a:xfrm>
            <a:off x="2895600" y="121921"/>
            <a:ext cx="8610600" cy="1341120"/>
          </a:xfrm>
        </p:spPr>
        <p:txBody>
          <a:bodyPr>
            <a:normAutofit/>
          </a:bodyPr>
          <a:lstStyle/>
          <a:p>
            <a:r>
              <a:rPr lang="en-US" sz="4800" dirty="0"/>
              <a:t>topics</a:t>
            </a:r>
          </a:p>
        </p:txBody>
      </p:sp>
      <p:sp>
        <p:nvSpPr>
          <p:cNvPr id="3" name="Content Placeholder 2">
            <a:extLst>
              <a:ext uri="{FF2B5EF4-FFF2-40B4-BE49-F238E27FC236}">
                <a16:creationId xmlns:a16="http://schemas.microsoft.com/office/drawing/2014/main" id="{3D2BD1CF-FE51-8130-B6D0-06693258282A}"/>
              </a:ext>
            </a:extLst>
          </p:cNvPr>
          <p:cNvSpPr>
            <a:spLocks noGrp="1"/>
          </p:cNvSpPr>
          <p:nvPr>
            <p:ph idx="1"/>
          </p:nvPr>
        </p:nvSpPr>
        <p:spPr>
          <a:xfrm>
            <a:off x="685800" y="1463042"/>
            <a:ext cx="10820400" cy="4907278"/>
          </a:xfrm>
        </p:spPr>
        <p:txBody>
          <a:bodyPr>
            <a:normAutofit/>
          </a:bodyPr>
          <a:lstStyle/>
          <a:p>
            <a:pPr>
              <a:lnSpc>
                <a:spcPct val="150000"/>
              </a:lnSpc>
            </a:pPr>
            <a:r>
              <a:rPr lang="en-US" sz="3200" dirty="0"/>
              <a:t>Current Education Approach</a:t>
            </a:r>
          </a:p>
          <a:p>
            <a:pPr>
              <a:lnSpc>
                <a:spcPct val="150000"/>
              </a:lnSpc>
            </a:pPr>
            <a:r>
              <a:rPr lang="en-US" sz="3200" dirty="0"/>
              <a:t>Define and Design Objectives and Outcomes</a:t>
            </a:r>
          </a:p>
          <a:p>
            <a:pPr>
              <a:lnSpc>
                <a:spcPct val="150000"/>
              </a:lnSpc>
            </a:pPr>
            <a:r>
              <a:rPr lang="en-US" sz="3200" dirty="0"/>
              <a:t>Create Framework for Education Programs</a:t>
            </a:r>
          </a:p>
          <a:p>
            <a:pPr>
              <a:lnSpc>
                <a:spcPct val="150000"/>
              </a:lnSpc>
            </a:pPr>
            <a:r>
              <a:rPr lang="en-US" sz="3200" dirty="0"/>
              <a:t> Implement Strategies to Maintain Consistency</a:t>
            </a:r>
          </a:p>
          <a:p>
            <a:pPr>
              <a:lnSpc>
                <a:spcPct val="150000"/>
              </a:lnSpc>
            </a:pPr>
            <a:r>
              <a:rPr lang="en-US" sz="3200" dirty="0"/>
              <a:t>Understand the Value of In-Person, Virtual, or Hybrid Educational Opportunities</a:t>
            </a:r>
          </a:p>
        </p:txBody>
      </p:sp>
    </p:spTree>
    <p:extLst>
      <p:ext uri="{BB962C8B-B14F-4D97-AF65-F5344CB8AC3E}">
        <p14:creationId xmlns:p14="http://schemas.microsoft.com/office/powerpoint/2010/main" val="458761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E5D30-898F-C0BA-AAC0-C3315F0C95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8FA2C-54DF-A0AB-CCA1-4CE5AF0695FB}"/>
              </a:ext>
            </a:extLst>
          </p:cNvPr>
          <p:cNvSpPr>
            <a:spLocks noGrp="1"/>
          </p:cNvSpPr>
          <p:nvPr>
            <p:ph type="ctrTitle"/>
          </p:nvPr>
        </p:nvSpPr>
        <p:spPr>
          <a:xfrm>
            <a:off x="716280" y="1021081"/>
            <a:ext cx="10668000" cy="4160520"/>
          </a:xfrm>
        </p:spPr>
        <p:txBody>
          <a:bodyPr>
            <a:noAutofit/>
          </a:bodyPr>
          <a:lstStyle/>
          <a:p>
            <a:pPr lvl="0" algn="ctr">
              <a:lnSpc>
                <a:spcPct val="150000"/>
              </a:lnSpc>
              <a:spcBef>
                <a:spcPts val="0"/>
              </a:spcBef>
              <a:defRPr/>
            </a:pPr>
            <a:r>
              <a:rPr lang="en-US" sz="6600" dirty="0"/>
              <a:t>We all teach daily</a:t>
            </a:r>
            <a:br>
              <a:rPr lang="en-US" sz="6600" dirty="0"/>
            </a:br>
            <a:r>
              <a:rPr lang="en-US" sz="6600" dirty="0"/>
              <a:t>  Everyday </a:t>
            </a:r>
            <a:br>
              <a:rPr lang="en-US" sz="6600" dirty="0"/>
            </a:br>
            <a:r>
              <a:rPr lang="en-US" sz="6600" dirty="0"/>
              <a:t>every position</a:t>
            </a:r>
          </a:p>
        </p:txBody>
      </p:sp>
    </p:spTree>
    <p:extLst>
      <p:ext uri="{BB962C8B-B14F-4D97-AF65-F5344CB8AC3E}">
        <p14:creationId xmlns:p14="http://schemas.microsoft.com/office/powerpoint/2010/main" val="250053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DCCF9-AE32-CBE9-19DF-24ACF034AA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0099DD-CD04-BD7E-B652-66CDE28FAF7E}"/>
              </a:ext>
            </a:extLst>
          </p:cNvPr>
          <p:cNvSpPr>
            <a:spLocks noGrp="1"/>
          </p:cNvSpPr>
          <p:nvPr>
            <p:ph type="title"/>
          </p:nvPr>
        </p:nvSpPr>
        <p:spPr/>
        <p:txBody>
          <a:bodyPr>
            <a:normAutofit/>
          </a:bodyPr>
          <a:lstStyle/>
          <a:p>
            <a:r>
              <a:rPr lang="en-US" sz="4800" dirty="0"/>
              <a:t>Why are we here</a:t>
            </a:r>
          </a:p>
        </p:txBody>
      </p:sp>
      <p:sp>
        <p:nvSpPr>
          <p:cNvPr id="3" name="Content Placeholder 2">
            <a:extLst>
              <a:ext uri="{FF2B5EF4-FFF2-40B4-BE49-F238E27FC236}">
                <a16:creationId xmlns:a16="http://schemas.microsoft.com/office/drawing/2014/main" id="{64152FCF-9A8F-028A-1468-045AD4B3CAB8}"/>
              </a:ext>
            </a:extLst>
          </p:cNvPr>
          <p:cNvSpPr>
            <a:spLocks noGrp="1"/>
          </p:cNvSpPr>
          <p:nvPr>
            <p:ph idx="1"/>
          </p:nvPr>
        </p:nvSpPr>
        <p:spPr>
          <a:xfrm>
            <a:off x="685800" y="2069502"/>
            <a:ext cx="10820400" cy="4024125"/>
          </a:xfrm>
        </p:spPr>
        <p:txBody>
          <a:bodyPr>
            <a:normAutofit fontScale="92500" lnSpcReduction="20000"/>
          </a:bodyPr>
          <a:lstStyle/>
          <a:p>
            <a:pPr algn="ctr">
              <a:lnSpc>
                <a:spcPct val="150000"/>
              </a:lnSpc>
            </a:pPr>
            <a:r>
              <a:rPr lang="en-US" sz="4800" dirty="0"/>
              <a:t>History of Oregon Permit </a:t>
            </a:r>
          </a:p>
          <a:p>
            <a:pPr marL="0" indent="0" algn="ctr">
              <a:lnSpc>
                <a:spcPct val="150000"/>
              </a:lnSpc>
              <a:buNone/>
            </a:pPr>
            <a:r>
              <a:rPr lang="en-US" sz="4800" dirty="0"/>
              <a:t> Technicians Association </a:t>
            </a:r>
          </a:p>
          <a:p>
            <a:pPr algn="ctr">
              <a:lnSpc>
                <a:spcPct val="150000"/>
              </a:lnSpc>
            </a:pPr>
            <a:r>
              <a:rPr lang="en-US" sz="4800" dirty="0"/>
              <a:t>Mission </a:t>
            </a:r>
          </a:p>
          <a:p>
            <a:pPr algn="ctr">
              <a:lnSpc>
                <a:spcPct val="150000"/>
              </a:lnSpc>
            </a:pPr>
            <a:r>
              <a:rPr lang="en-US" sz="4800" dirty="0"/>
              <a:t> Why</a:t>
            </a:r>
          </a:p>
        </p:txBody>
      </p:sp>
    </p:spTree>
    <p:extLst>
      <p:ext uri="{BB962C8B-B14F-4D97-AF65-F5344CB8AC3E}">
        <p14:creationId xmlns:p14="http://schemas.microsoft.com/office/powerpoint/2010/main" val="292426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70DBE-6C7B-11FE-D52B-F1CAA426E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889B17-C8EE-8E04-2BC6-1DE7D0440779}"/>
              </a:ext>
            </a:extLst>
          </p:cNvPr>
          <p:cNvSpPr>
            <a:spLocks noGrp="1"/>
          </p:cNvSpPr>
          <p:nvPr>
            <p:ph type="title"/>
          </p:nvPr>
        </p:nvSpPr>
        <p:spPr>
          <a:xfrm>
            <a:off x="2895600" y="522514"/>
            <a:ext cx="8610600" cy="1227909"/>
          </a:xfrm>
        </p:spPr>
        <p:txBody>
          <a:bodyPr>
            <a:normAutofit/>
          </a:bodyPr>
          <a:lstStyle/>
          <a:p>
            <a:r>
              <a:rPr lang="en-US" sz="4800" dirty="0"/>
              <a:t>Types of classes</a:t>
            </a:r>
          </a:p>
        </p:txBody>
      </p:sp>
      <p:sp>
        <p:nvSpPr>
          <p:cNvPr id="3" name="Content Placeholder 2">
            <a:extLst>
              <a:ext uri="{FF2B5EF4-FFF2-40B4-BE49-F238E27FC236}">
                <a16:creationId xmlns:a16="http://schemas.microsoft.com/office/drawing/2014/main" id="{F7BB222F-6E72-F9A5-B9CC-F4D8FA878864}"/>
              </a:ext>
            </a:extLst>
          </p:cNvPr>
          <p:cNvSpPr>
            <a:spLocks noGrp="1"/>
          </p:cNvSpPr>
          <p:nvPr>
            <p:ph idx="1"/>
          </p:nvPr>
        </p:nvSpPr>
        <p:spPr>
          <a:xfrm>
            <a:off x="685800" y="1750424"/>
            <a:ext cx="10820400" cy="4343204"/>
          </a:xfrm>
        </p:spPr>
        <p:txBody>
          <a:bodyPr>
            <a:normAutofit fontScale="85000" lnSpcReduction="10000"/>
          </a:bodyPr>
          <a:lstStyle/>
          <a:p>
            <a:pPr>
              <a:lnSpc>
                <a:spcPct val="150000"/>
              </a:lnSpc>
            </a:pPr>
            <a:r>
              <a:rPr lang="en-US" sz="4800" dirty="0"/>
              <a:t>In-Person, Virtual, Hybrid</a:t>
            </a:r>
          </a:p>
          <a:p>
            <a:pPr>
              <a:lnSpc>
                <a:spcPct val="150000"/>
              </a:lnSpc>
            </a:pPr>
            <a:r>
              <a:rPr lang="en-US" sz="4800" dirty="0"/>
              <a:t>Single / Group Instructors</a:t>
            </a:r>
          </a:p>
          <a:p>
            <a:pPr>
              <a:lnSpc>
                <a:spcPct val="150000"/>
              </a:lnSpc>
            </a:pPr>
            <a:r>
              <a:rPr lang="en-US" sz="4800" dirty="0"/>
              <a:t>Guest Speakers / Panels</a:t>
            </a:r>
          </a:p>
          <a:p>
            <a:pPr>
              <a:lnSpc>
                <a:spcPct val="150000"/>
              </a:lnSpc>
            </a:pPr>
            <a:r>
              <a:rPr lang="en-US" sz="4800" dirty="0"/>
              <a:t>Mini Sessions / Hot Topics / Round Tables</a:t>
            </a:r>
          </a:p>
          <a:p>
            <a:pPr>
              <a:lnSpc>
                <a:spcPct val="150000"/>
              </a:lnSpc>
            </a:pPr>
            <a:endParaRPr lang="en-US" sz="4800" dirty="0"/>
          </a:p>
        </p:txBody>
      </p:sp>
    </p:spTree>
    <p:extLst>
      <p:ext uri="{BB962C8B-B14F-4D97-AF65-F5344CB8AC3E}">
        <p14:creationId xmlns:p14="http://schemas.microsoft.com/office/powerpoint/2010/main" val="389258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C4848-AEBA-1D54-3356-E4870EB70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710C8-F293-540F-AE38-EFA45AC6DF5A}"/>
              </a:ext>
            </a:extLst>
          </p:cNvPr>
          <p:cNvSpPr>
            <a:spLocks noGrp="1"/>
          </p:cNvSpPr>
          <p:nvPr>
            <p:ph type="title"/>
          </p:nvPr>
        </p:nvSpPr>
        <p:spPr>
          <a:xfrm>
            <a:off x="2895600" y="522514"/>
            <a:ext cx="8610600" cy="1227909"/>
          </a:xfrm>
        </p:spPr>
        <p:txBody>
          <a:bodyPr>
            <a:normAutofit/>
          </a:bodyPr>
          <a:lstStyle/>
          <a:p>
            <a:r>
              <a:rPr lang="en-US" sz="4800" dirty="0"/>
              <a:t>Chapter led education</a:t>
            </a:r>
          </a:p>
        </p:txBody>
      </p:sp>
      <p:sp>
        <p:nvSpPr>
          <p:cNvPr id="3" name="Content Placeholder 2">
            <a:extLst>
              <a:ext uri="{FF2B5EF4-FFF2-40B4-BE49-F238E27FC236}">
                <a16:creationId xmlns:a16="http://schemas.microsoft.com/office/drawing/2014/main" id="{52710572-5078-958B-58E9-EA2D34F61418}"/>
              </a:ext>
            </a:extLst>
          </p:cNvPr>
          <p:cNvSpPr>
            <a:spLocks noGrp="1"/>
          </p:cNvSpPr>
          <p:nvPr>
            <p:ph idx="1"/>
          </p:nvPr>
        </p:nvSpPr>
        <p:spPr>
          <a:xfrm>
            <a:off x="685800" y="1750424"/>
            <a:ext cx="10820400" cy="4343204"/>
          </a:xfrm>
        </p:spPr>
        <p:txBody>
          <a:bodyPr>
            <a:normAutofit fontScale="92500" lnSpcReduction="10000"/>
          </a:bodyPr>
          <a:lstStyle/>
          <a:p>
            <a:pPr>
              <a:lnSpc>
                <a:spcPct val="150000"/>
              </a:lnSpc>
            </a:pPr>
            <a:r>
              <a:rPr lang="en-US" sz="4800" dirty="0"/>
              <a:t>What your Membership wants</a:t>
            </a:r>
          </a:p>
          <a:p>
            <a:pPr>
              <a:lnSpc>
                <a:spcPct val="150000"/>
              </a:lnSpc>
            </a:pPr>
            <a:r>
              <a:rPr lang="en-US" sz="4800" dirty="0"/>
              <a:t>Taught by people that are known and trusted  within your membership</a:t>
            </a:r>
          </a:p>
          <a:p>
            <a:pPr>
              <a:lnSpc>
                <a:spcPct val="150000"/>
              </a:lnSpc>
            </a:pPr>
            <a:r>
              <a:rPr lang="en-US" sz="4800" dirty="0"/>
              <a:t>Cost</a:t>
            </a:r>
          </a:p>
          <a:p>
            <a:pPr>
              <a:lnSpc>
                <a:spcPct val="150000"/>
              </a:lnSpc>
            </a:pPr>
            <a:endParaRPr lang="en-US" sz="4800" dirty="0"/>
          </a:p>
        </p:txBody>
      </p:sp>
    </p:spTree>
    <p:extLst>
      <p:ext uri="{BB962C8B-B14F-4D97-AF65-F5344CB8AC3E}">
        <p14:creationId xmlns:p14="http://schemas.microsoft.com/office/powerpoint/2010/main" val="3291135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F82B9-5AF2-BD6A-1C05-C252A0A9F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D2F951-1966-A3E5-D74C-8CDBC67E29AD}"/>
              </a:ext>
            </a:extLst>
          </p:cNvPr>
          <p:cNvSpPr>
            <a:spLocks noGrp="1"/>
          </p:cNvSpPr>
          <p:nvPr>
            <p:ph type="title"/>
          </p:nvPr>
        </p:nvSpPr>
        <p:spPr>
          <a:xfrm>
            <a:off x="2895600" y="522514"/>
            <a:ext cx="8610600" cy="1227909"/>
          </a:xfrm>
        </p:spPr>
        <p:txBody>
          <a:bodyPr>
            <a:normAutofit/>
          </a:bodyPr>
          <a:lstStyle/>
          <a:p>
            <a:r>
              <a:rPr lang="en-US" sz="4800" dirty="0"/>
              <a:t>OPTA Examples</a:t>
            </a:r>
          </a:p>
        </p:txBody>
      </p:sp>
      <p:sp>
        <p:nvSpPr>
          <p:cNvPr id="3" name="Content Placeholder 2">
            <a:extLst>
              <a:ext uri="{FF2B5EF4-FFF2-40B4-BE49-F238E27FC236}">
                <a16:creationId xmlns:a16="http://schemas.microsoft.com/office/drawing/2014/main" id="{AC319AEB-F041-D5C8-D930-199424247C22}"/>
              </a:ext>
            </a:extLst>
          </p:cNvPr>
          <p:cNvSpPr>
            <a:spLocks noGrp="1"/>
          </p:cNvSpPr>
          <p:nvPr>
            <p:ph idx="1"/>
          </p:nvPr>
        </p:nvSpPr>
        <p:spPr>
          <a:xfrm>
            <a:off x="685800" y="1750424"/>
            <a:ext cx="10820400" cy="4343204"/>
          </a:xfrm>
        </p:spPr>
        <p:txBody>
          <a:bodyPr>
            <a:normAutofit fontScale="70000" lnSpcReduction="20000"/>
          </a:bodyPr>
          <a:lstStyle/>
          <a:p>
            <a:pPr>
              <a:lnSpc>
                <a:spcPct val="150000"/>
              </a:lnSpc>
            </a:pPr>
            <a:r>
              <a:rPr lang="en-US" sz="4800" dirty="0"/>
              <a:t>Tenant Improvement for the Permit Technician</a:t>
            </a:r>
          </a:p>
          <a:p>
            <a:pPr>
              <a:lnSpc>
                <a:spcPct val="150000"/>
              </a:lnSpc>
            </a:pPr>
            <a:r>
              <a:rPr lang="en-US" sz="4800" dirty="0"/>
              <a:t>So, You’re a Permit Technician</a:t>
            </a:r>
          </a:p>
          <a:p>
            <a:pPr>
              <a:lnSpc>
                <a:spcPct val="150000"/>
              </a:lnSpc>
            </a:pPr>
            <a:r>
              <a:rPr lang="en-US" sz="4800" dirty="0"/>
              <a:t>Code Circuit – MEP</a:t>
            </a:r>
          </a:p>
          <a:p>
            <a:pPr>
              <a:lnSpc>
                <a:spcPct val="150000"/>
              </a:lnSpc>
            </a:pPr>
            <a:r>
              <a:rPr lang="en-US" sz="4800" dirty="0"/>
              <a:t>Money Game</a:t>
            </a:r>
          </a:p>
          <a:p>
            <a:pPr>
              <a:lnSpc>
                <a:spcPct val="150000"/>
              </a:lnSpc>
            </a:pPr>
            <a:r>
              <a:rPr lang="en-US" sz="4800" dirty="0"/>
              <a:t>Mini Sessions / Hot Topics / Round Tables</a:t>
            </a:r>
          </a:p>
          <a:p>
            <a:pPr>
              <a:lnSpc>
                <a:spcPct val="150000"/>
              </a:lnSpc>
            </a:pPr>
            <a:endParaRPr lang="en-US" sz="4800" dirty="0"/>
          </a:p>
        </p:txBody>
      </p:sp>
    </p:spTree>
    <p:extLst>
      <p:ext uri="{BB962C8B-B14F-4D97-AF65-F5344CB8AC3E}">
        <p14:creationId xmlns:p14="http://schemas.microsoft.com/office/powerpoint/2010/main" val="381201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30FD700-069E-45B7-99EE-9FD40B196D0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9A0B8F35-6927-545A-4BB1-1A4D0510F052}"/>
              </a:ext>
            </a:extLst>
          </p:cNvPr>
          <p:cNvSpPr>
            <a:spLocks noGrp="1"/>
          </p:cNvSpPr>
          <p:nvPr>
            <p:ph type="title"/>
          </p:nvPr>
        </p:nvSpPr>
        <p:spPr>
          <a:xfrm>
            <a:off x="2895600" y="764373"/>
            <a:ext cx="8610600" cy="1293028"/>
          </a:xfrm>
        </p:spPr>
        <p:txBody>
          <a:bodyPr vert="horz" lIns="91440" tIns="45720" rIns="91440" bIns="45720" rtlCol="0" anchor="ctr">
            <a:normAutofit/>
          </a:bodyPr>
          <a:lstStyle/>
          <a:p>
            <a:r>
              <a:rPr lang="en-US" dirty="0"/>
              <a:t>Process to create</a:t>
            </a:r>
          </a:p>
        </p:txBody>
      </p:sp>
      <p:graphicFrame>
        <p:nvGraphicFramePr>
          <p:cNvPr id="6" name="Content Placeholder 5" descr="Basic Timeline">
            <a:extLst>
              <a:ext uri="{FF2B5EF4-FFF2-40B4-BE49-F238E27FC236}">
                <a16:creationId xmlns:a16="http://schemas.microsoft.com/office/drawing/2014/main" id="{ED52D529-7E68-6621-6DF6-F4D95863571F}"/>
              </a:ext>
            </a:extLst>
          </p:cNvPr>
          <p:cNvGraphicFramePr>
            <a:graphicFrameLocks noGrp="1"/>
          </p:cNvGraphicFramePr>
          <p:nvPr>
            <p:ph sz="half" idx="1"/>
            <p:extLst>
              <p:ext uri="{D42A27DB-BD31-4B8C-83A1-F6EECF244321}">
                <p14:modId xmlns:p14="http://schemas.microsoft.com/office/powerpoint/2010/main" val="1451290735"/>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685800" y="2441051"/>
          <a:ext cx="10820400" cy="35300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8796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BC6C47-4465-9EBE-3872-816A9A1439D8}"/>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7BBB56F2-2CCE-780B-A5D7-CCE92C35B33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8ED79B65-8432-A6AB-B35A-6DDB584E03AE}"/>
              </a:ext>
            </a:extLst>
          </p:cNvPr>
          <p:cNvSpPr>
            <a:spLocks noGrp="1"/>
          </p:cNvSpPr>
          <p:nvPr>
            <p:ph type="title"/>
          </p:nvPr>
        </p:nvSpPr>
        <p:spPr>
          <a:xfrm>
            <a:off x="2895600" y="764373"/>
            <a:ext cx="8610600" cy="1293028"/>
          </a:xfrm>
        </p:spPr>
        <p:txBody>
          <a:bodyPr vert="horz" lIns="91440" tIns="45720" rIns="91440" bIns="45720" rtlCol="0" anchor="ctr">
            <a:normAutofit/>
          </a:bodyPr>
          <a:lstStyle/>
          <a:p>
            <a:r>
              <a:rPr lang="en-US" dirty="0"/>
              <a:t>sharing the work</a:t>
            </a:r>
          </a:p>
        </p:txBody>
      </p:sp>
      <p:graphicFrame>
        <p:nvGraphicFramePr>
          <p:cNvPr id="6" name="Content Placeholder 5" descr="Basic Timeline">
            <a:extLst>
              <a:ext uri="{FF2B5EF4-FFF2-40B4-BE49-F238E27FC236}">
                <a16:creationId xmlns:a16="http://schemas.microsoft.com/office/drawing/2014/main" id="{9119DCCE-184B-FD9B-7A92-061F8271C7B0}"/>
              </a:ext>
            </a:extLst>
          </p:cNvPr>
          <p:cNvGraphicFramePr>
            <a:graphicFrameLocks noGrp="1"/>
          </p:cNvGraphicFramePr>
          <p:nvPr>
            <p:ph sz="half" idx="1"/>
            <p:extLst>
              <p:ext uri="{D42A27DB-BD31-4B8C-83A1-F6EECF244321}">
                <p14:modId xmlns:p14="http://schemas.microsoft.com/office/powerpoint/2010/main" val="3315679519"/>
              </p:ext>
              <p:ext uri="{E7BDC344-281C-4309-B0C6-D0EE65EED2A8}">
                <p202:designPr xmlns:p202="http://schemas.microsoft.com/office/powerpoint/2020/02/main">
                  <p202:designTagLst>
                    <p202:designTag name="ARCH:1:CLS" val="SmartArt"/>
                    <p202:designTag name="ARCH:1:VSVAR" val="Timeline"/>
                  </p202:designTagLst>
                </p202:designPr>
              </p:ext>
            </p:extLst>
          </p:nvPr>
        </p:nvGraphicFramePr>
        <p:xfrm>
          <a:off x="685800" y="2441051"/>
          <a:ext cx="10820400" cy="35300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0970321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CF6A2A83D0EA42AA4E06B0C085511E" ma:contentTypeVersion="696" ma:contentTypeDescription="Create a new document." ma:contentTypeScope="" ma:versionID="33293f7dbc0555a1d9b1c44e5f15e977">
  <xsd:schema xmlns:xsd="http://www.w3.org/2001/XMLSchema" xmlns:xs="http://www.w3.org/2001/XMLSchema" xmlns:p="http://schemas.microsoft.com/office/2006/metadata/properties" xmlns:ns2="2280dd3a-6da6-4bfb-88f9-e12ecc249002" xmlns:ns3="9269ceac-5c65-4307-8ae2-4607a049bc12" targetNamespace="http://schemas.microsoft.com/office/2006/metadata/properties" ma:root="true" ma:fieldsID="1864b023e41adae086daf7435d1b2a91" ns2:_="" ns3:_="">
    <xsd:import namespace="2280dd3a-6da6-4bfb-88f9-e12ecc249002"/>
    <xsd:import namespace="9269ceac-5c65-4307-8ae2-4607a049bc1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OCR" minOccurs="0"/>
                <xsd:element ref="ns2:SharedWithUsers" minOccurs="0"/>
                <xsd:element ref="ns2:SharedWithDetails"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80dd3a-6da6-4bfb-88f9-e12ecc24900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db06385a-ca9e-4ba4-978c-b2bb7c2981a6}" ma:internalName="TaxCatchAll" ma:showField="CatchAllData" ma:web="2280dd3a-6da6-4bfb-88f9-e12ecc24900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269ceac-5c65-4307-8ae2-4607a049bc1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5743e812-33f0-406c-a19f-c717c821dbd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9269ceac-5c65-4307-8ae2-4607a049bc12">
      <Terms xmlns="http://schemas.microsoft.com/office/infopath/2007/PartnerControls"/>
    </lcf76f155ced4ddcb4097134ff3c332f>
    <TaxCatchAll xmlns="2280dd3a-6da6-4bfb-88f9-e12ecc249002" xsi:nil="true"/>
    <_dlc_DocId xmlns="2280dd3a-6da6-4bfb-88f9-e12ecc249002">Y7XZYZ7WP323-305703983-371697</_dlc_DocId>
    <_dlc_DocIdUrl xmlns="2280dd3a-6da6-4bfb-88f9-e12ecc249002">
      <Url>https://2023701800.sharepoint.com/sites/ICC-Marketing-01/_layouts/15/DocIdRedir.aspx?ID=Y7XZYZ7WP323-305703983-371697</Url>
      <Description>Y7XZYZ7WP323-305703983-371697</Description>
    </_dlc_DocIdUrl>
  </documentManagement>
</p:properties>
</file>

<file path=customXml/itemProps1.xml><?xml version="1.0" encoding="utf-8"?>
<ds:datastoreItem xmlns:ds="http://schemas.openxmlformats.org/officeDocument/2006/customXml" ds:itemID="{9C110B27-FE85-4807-9C98-678F23AEA5EA}"/>
</file>

<file path=customXml/itemProps2.xml><?xml version="1.0" encoding="utf-8"?>
<ds:datastoreItem xmlns:ds="http://schemas.openxmlformats.org/officeDocument/2006/customXml" ds:itemID="{597DE091-CC1E-4971-BF2F-62DE9DEDD692}"/>
</file>

<file path=customXml/itemProps3.xml><?xml version="1.0" encoding="utf-8"?>
<ds:datastoreItem xmlns:ds="http://schemas.openxmlformats.org/officeDocument/2006/customXml" ds:itemID="{FB4ECA13-8708-43A8-B537-74076F5EC8BD}"/>
</file>

<file path=customXml/itemProps4.xml><?xml version="1.0" encoding="utf-8"?>
<ds:datastoreItem xmlns:ds="http://schemas.openxmlformats.org/officeDocument/2006/customXml" ds:itemID="{B741F647-2590-47AD-8512-D9D8CF304467}"/>
</file>

<file path=docMetadata/LabelInfo.xml><?xml version="1.0" encoding="utf-8"?>
<clbl:labelList xmlns:clbl="http://schemas.microsoft.com/office/2020/mipLabelMetadata">
  <clbl:label id="{09b73270-2993-4076-be47-9c78f42a1e84}" enabled="1" method="Privileged" siteId="{aa3f6932-fa7c-47b4-a0ce-a598cad161cf}" contentBits="0" removed="0"/>
</clbl:labelList>
</file>

<file path=docProps/app.xml><?xml version="1.0" encoding="utf-8"?>
<Properties xmlns="http://schemas.openxmlformats.org/officeDocument/2006/extended-properties" xmlns:vt="http://schemas.openxmlformats.org/officeDocument/2006/docPropsVTypes">
  <Template>creating consistency through education</Template>
  <TotalTime>220</TotalTime>
  <Words>1066</Words>
  <Application>Microsoft Office PowerPoint</Application>
  <PresentationFormat>Widescreen</PresentationFormat>
  <Paragraphs>119</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Arial</vt:lpstr>
      <vt:lpstr>Century Gothic</vt:lpstr>
      <vt:lpstr>Vapor Trail</vt:lpstr>
      <vt:lpstr>Creating consistency through education</vt:lpstr>
      <vt:lpstr>topics</vt:lpstr>
      <vt:lpstr>We all teach daily   Everyday  every position</vt:lpstr>
      <vt:lpstr>Why are we here</vt:lpstr>
      <vt:lpstr>Types of classes</vt:lpstr>
      <vt:lpstr>Chapter led education</vt:lpstr>
      <vt:lpstr>OPTA Examples</vt:lpstr>
      <vt:lpstr>Process to create</vt:lpstr>
      <vt:lpstr>sharing the work</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Serena Locke</dc:creator>
  <cp:lastModifiedBy>Serena Locke</cp:lastModifiedBy>
  <cp:revision>6</cp:revision>
  <cp:lastPrinted>2026-04-14T18:17:18Z</cp:lastPrinted>
  <dcterms:created xsi:type="dcterms:W3CDTF">2026-03-08T18:40:12Z</dcterms:created>
  <dcterms:modified xsi:type="dcterms:W3CDTF">2026-04-14T18:20:30Z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0x010100E3CF6A2A83D0EA42AA4E06B0C085511E</vt:lpwstr>
  </property>
  <property fmtid="{D5CDD505-2E9C-101B-9397-08002B2CF9AE}" pid="3" name="_dlc_DocIdItemGuid">
    <vt:lpwstr>7238673f-2d7c-4596-80fc-c557417e5809</vt:lpwstr>
  </property>
</Properties>
</file>