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310" r:id="rId4"/>
    <p:sldId id="308" r:id="rId5"/>
    <p:sldId id="316" r:id="rId6"/>
    <p:sldId id="314" r:id="rId7"/>
    <p:sldId id="315" r:id="rId8"/>
    <p:sldId id="282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 Piester" initials="R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90857" autoAdjust="0"/>
  </p:normalViewPr>
  <p:slideViewPr>
    <p:cSldViewPr>
      <p:cViewPr>
        <p:scale>
          <a:sx n="110" d="100"/>
          <a:sy n="110" d="100"/>
        </p:scale>
        <p:origin x="-16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06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0175-9758-4C04-8180-5BEC31209171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D11F-E991-4D55-9D64-3AA675B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784E91-166F-4005-BBCD-18194C457A41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E8D683-1F6B-44A8-9E21-DD197ECF6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6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8D683-1F6B-44A8-9E21-DD197ECF63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(Optional) Update presenter graphic with presenter’s headshot.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8D683-1F6B-44A8-9E21-DD197ECF63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9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8D683-1F6B-44A8-9E21-DD197ECF63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3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8D683-1F6B-44A8-9E21-DD197ECF63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8D683-1F6B-44A8-9E21-DD197ECF63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3" y="1654177"/>
            <a:ext cx="5410201" cy="177482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089109"/>
            <a:ext cx="4038601" cy="256598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7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5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8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21"/>
            <a:ext cx="7772400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5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600200"/>
            <a:ext cx="4038601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600200"/>
            <a:ext cx="4038601" cy="4525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100" b="1"/>
            </a:lvl2pPr>
            <a:lvl3pPr marL="914288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2"/>
            <a:ext cx="4040188" cy="39512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4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100" b="1"/>
            </a:lvl2pPr>
            <a:lvl3pPr marL="914288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2"/>
            <a:ext cx="4041774" cy="39512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2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3" y="1958985"/>
            <a:ext cx="5410201" cy="177482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4" y="4495800"/>
            <a:ext cx="40386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2" descr="K:\Home\pub\Shared\Logos-Etc\ICC Logos\ES\png\ES-IRL_CMYK_o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2" y="533402"/>
            <a:ext cx="1993692" cy="11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4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82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6"/>
            <a:ext cx="5111749" cy="5853112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1" indent="0">
              <a:buNone/>
              <a:defRPr sz="900"/>
            </a:lvl7pPr>
            <a:lvl8pPr marL="3200006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27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2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100"/>
            </a:lvl4pPr>
            <a:lvl5pPr marL="1828575" indent="0">
              <a:buNone/>
              <a:defRPr sz="2100"/>
            </a:lvl5pPr>
            <a:lvl6pPr marL="2285718" indent="0">
              <a:buNone/>
              <a:defRPr sz="2100"/>
            </a:lvl6pPr>
            <a:lvl7pPr marL="2742861" indent="0">
              <a:buNone/>
              <a:defRPr sz="2100"/>
            </a:lvl7pPr>
            <a:lvl8pPr marL="3200006" indent="0">
              <a:buNone/>
              <a:defRPr sz="2100"/>
            </a:lvl8pPr>
            <a:lvl9pPr marL="3657148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1" indent="0">
              <a:buNone/>
              <a:defRPr sz="900"/>
            </a:lvl7pPr>
            <a:lvl8pPr marL="3200006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98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9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7"/>
            <a:ext cx="2057401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7"/>
            <a:ext cx="6019801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3" y="1958985"/>
            <a:ext cx="5410201" cy="177482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4" y="4495800"/>
            <a:ext cx="40386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K:\Home\pub\Shared\Logos-Etc\ICC Logos\IAS\PNG\IAS_Horz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1" y="533400"/>
            <a:ext cx="229806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3" y="1958985"/>
            <a:ext cx="5410201" cy="177482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4" y="4495800"/>
            <a:ext cx="40386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K:\Home\pub\Shared\Logos-Etc\ICC Logos\SRCC\JPG\ICC-SRCC_Horz_RGB_HIR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0" y="540443"/>
            <a:ext cx="2433234" cy="8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6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3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1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8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5638800" cy="1048717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4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83"/>
            <a:ext cx="2133600" cy="365123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BFFD00-8DC6-4ECA-B9AF-7633D98E3D7A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416683"/>
            <a:ext cx="2895600" cy="365123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83"/>
            <a:ext cx="2133600" cy="365123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F5B23-13D1-410C-8C76-E2E01FFB09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63" r:id="rId11"/>
    <p:sldLayoutId id="2147483664" r:id="rId12"/>
    <p:sldLayoutId id="2147483665" r:id="rId13"/>
    <p:sldLayoutId id="2147483671" r:id="rId14"/>
    <p:sldLayoutId id="2147483666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iming>
    <p:tnLst>
      <p:par>
        <p:cTn id="1" dur="indefinite" restart="never" nodeType="tmRoot"/>
      </p:par>
    </p:tnLst>
  </p:timing>
  <p:txStyles>
    <p:titleStyle>
      <a:lvl1pPr algn="ctr" defTabSz="91428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3" y="1654177"/>
            <a:ext cx="6248397" cy="1241423"/>
          </a:xfrm>
        </p:spPr>
        <p:txBody>
          <a:bodyPr>
            <a:normAutofit/>
          </a:bodyPr>
          <a:lstStyle/>
          <a:p>
            <a:r>
              <a:rPr lang="en-US" sz="3600" dirty="0"/>
              <a:t>Code </a:t>
            </a:r>
            <a:r>
              <a:rPr lang="en-US" sz="3600" dirty="0" smtClean="0"/>
              <a:t>of Honor Scholarships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4038601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[insert name of organization getting presentation]</a:t>
            </a:r>
            <a:endParaRPr lang="en-US" sz="1700" dirty="0" smtClean="0"/>
          </a:p>
          <a:p>
            <a:r>
              <a:rPr lang="en-US" sz="1700" dirty="0" smtClean="0"/>
              <a:t>[insert date of presentation]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093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2667000"/>
            <a:ext cx="5334003" cy="1676400"/>
          </a:xfrm>
        </p:spPr>
        <p:txBody>
          <a:bodyPr>
            <a:normAutofit/>
          </a:bodyPr>
          <a:lstStyle/>
          <a:p>
            <a:pPr marL="457143" lvl="1" indent="0" algn="ctr" fontAlgn="base">
              <a:buNone/>
            </a:pPr>
            <a:r>
              <a:rPr lang="en-US" sz="2400" b="1" dirty="0" smtClean="0"/>
              <a:t>Name</a:t>
            </a:r>
          </a:p>
          <a:p>
            <a:pPr marL="457143" lvl="1" indent="0" algn="ctr" fontAlgn="base">
              <a:buNone/>
            </a:pPr>
            <a:r>
              <a:rPr lang="en-US" sz="2400" b="1" dirty="0" smtClean="0"/>
              <a:t>Title</a:t>
            </a:r>
          </a:p>
          <a:p>
            <a:pPr marL="457143" lvl="1" indent="0" fontAlgn="base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38" y="2286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52400"/>
            <a:ext cx="6934196" cy="1048717"/>
          </a:xfrm>
        </p:spPr>
        <p:txBody>
          <a:bodyPr/>
          <a:lstStyle/>
          <a:p>
            <a:r>
              <a:rPr lang="en-US" b="1" dirty="0"/>
              <a:t>What is </a:t>
            </a:r>
            <a:r>
              <a:rPr lang="en-US" b="1" dirty="0" smtClean="0"/>
              <a:t>Code </a:t>
            </a:r>
            <a:r>
              <a:rPr lang="en-US" b="1" dirty="0"/>
              <a:t>of Honor </a:t>
            </a:r>
            <a:r>
              <a:rPr lang="en-US" b="1" dirty="0" smtClean="0"/>
              <a:t>Scholarships?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22960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Governmental Member Voting Representatives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 reimbursement to participate in Public Comment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Hearings Wednesday, October 24 through Wednesday, October 31.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part of the code development process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 opportunities with building safety professionals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Recognition (Announcement/Pin/Plaque?)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building and advancement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ct val="100000"/>
              <a:tabLst>
                <a:tab pos="457200" algn="l"/>
              </a:tabLs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May Apply: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752600"/>
            <a:ext cx="6553200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ct val="100000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Governmental Member Voting Representatives</a:t>
            </a:r>
          </a:p>
          <a:p>
            <a:pPr>
              <a:lnSpc>
                <a:spcPct val="115000"/>
              </a:lnSpc>
              <a:spcAft>
                <a:spcPts val="1000"/>
              </a:spcAft>
              <a:buSzPct val="100000"/>
              <a:tabLst>
                <a:tab pos="457200" algn="l"/>
              </a:tabLs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ct val="100000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Categories: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1088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52216"/>
              </p:ext>
            </p:extLst>
          </p:nvPr>
        </p:nvGraphicFramePr>
        <p:xfrm>
          <a:off x="533400" y="3276601"/>
          <a:ext cx="8229600" cy="274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9064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Architectural Leaders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Emerging Leaders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9064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Leaders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effectLst/>
                        </a:rPr>
                        <a:t>International Leaders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9064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 Scholarship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dirty="0">
                          <a:effectLst/>
                        </a:rPr>
                        <a:t>Small Town Leaders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12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Veteran Leaders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2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Levels: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2681616"/>
            <a:ext cx="8153400" cy="335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$2,000 without a match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$1,000 of Match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scholarships*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one scholarship per year awarded to each winner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Applicants must secure a pledge from chapter, jurisdiction or use personal funds to match the scholarship award on a one-to-one basis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Overview: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015" y="1981200"/>
            <a:ext cx="8670985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Funds eligible only for travel, lodging, ground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Meals or Per diem NOT covered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Attendance and participation in Public Comment Hearings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 an ethics pledge and attend an ethics briefing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ct val="100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must be submitted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752601"/>
            <a:ext cx="8534400" cy="479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Period: May 28 – August 10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 must be submitted online in one session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to submit:</a:t>
            </a:r>
          </a:p>
          <a:p>
            <a:pPr marL="1257188" lvl="2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on Code Council Committees</a:t>
            </a:r>
          </a:p>
          <a:p>
            <a:pPr marL="1257188" lvl="2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Accreditations/Certifications</a:t>
            </a:r>
          </a:p>
          <a:p>
            <a:pPr marL="1257188" lvl="2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community service hours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registration rate for award recipients planning to attend the annual conference.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888-ICC-SAFE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(888-422-7233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5268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scholarships@iccsafe.org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3"/>
          <a:stretch/>
        </p:blipFill>
        <p:spPr>
          <a:xfrm>
            <a:off x="457200" y="2590800"/>
            <a:ext cx="7696201" cy="31597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438400"/>
            <a:ext cx="8458201" cy="6340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/>
              <a:t>“People helping people build a safer world”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279</Words>
  <Application>Microsoft Office PowerPoint</Application>
  <PresentationFormat>On-screen Show (4:3)</PresentationFormat>
  <Paragraphs>63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Code of Honor Scholarships </vt:lpstr>
      <vt:lpstr>Presenter</vt:lpstr>
      <vt:lpstr>What is Code of Honor Scholarships?</vt:lpstr>
      <vt:lpstr>Who May Apply:</vt:lpstr>
      <vt:lpstr>Award Levels:</vt:lpstr>
      <vt:lpstr>Award Overview:</vt:lpstr>
      <vt:lpstr>Application Procedure:</vt:lpstr>
      <vt:lpstr>Questions?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Razo</dc:creator>
  <cp:lastModifiedBy>Laurence Genest</cp:lastModifiedBy>
  <cp:revision>266</cp:revision>
  <cp:lastPrinted>2017-01-16T19:59:09Z</cp:lastPrinted>
  <dcterms:created xsi:type="dcterms:W3CDTF">2016-09-22T18:02:14Z</dcterms:created>
  <dcterms:modified xsi:type="dcterms:W3CDTF">2018-05-14T15:14:40Z</dcterms:modified>
</cp:coreProperties>
</file>